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sldIdLst>
    <p:sldId id="256" r:id="rId2"/>
    <p:sldId id="257" r:id="rId3"/>
    <p:sldId id="260" r:id="rId4"/>
    <p:sldId id="261"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66" r:id="rId20"/>
    <p:sldId id="274" r:id="rId2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6692"/>
    <p:restoredTop sz="94658"/>
  </p:normalViewPr>
  <p:slideViewPr>
    <p:cSldViewPr snapToGrid="0">
      <p:cViewPr>
        <p:scale>
          <a:sx n="80" d="100"/>
          <a:sy n="80" d="100"/>
        </p:scale>
        <p:origin x="72" y="276"/>
      </p:cViewPr>
      <p:guideLst/>
    </p:cSldViewPr>
  </p:slideViewPr>
  <p:notesTextViewPr>
    <p:cViewPr>
      <p:scale>
        <a:sx n="1" d="1"/>
        <a:sy n="1" d="1"/>
      </p:scale>
      <p:origin x="0" y="0"/>
    </p:cViewPr>
  </p:notesTextViewPr>
  <p:notesViewPr>
    <p:cSldViewPr snapToGrid="0">
      <p:cViewPr varScale="1">
        <p:scale>
          <a:sx n="66" d="100"/>
          <a:sy n="66" d="100"/>
        </p:scale>
        <p:origin x="2364"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Mead" userId="f24fced82619bb6a" providerId="LiveId" clId="{E5D14215-0422-40C2-BA53-0F6D85FF5B2A}"/>
    <pc:docChg chg="modSld">
      <pc:chgData name="Richard Mead" userId="f24fced82619bb6a" providerId="LiveId" clId="{E5D14215-0422-40C2-BA53-0F6D85FF5B2A}" dt="2026-04-03T14:59:32.145" v="1" actId="20577"/>
      <pc:docMkLst>
        <pc:docMk/>
      </pc:docMkLst>
      <pc:sldChg chg="modNotes">
        <pc:chgData name="Richard Mead" userId="f24fced82619bb6a" providerId="LiveId" clId="{E5D14215-0422-40C2-BA53-0F6D85FF5B2A}" dt="2026-04-03T14:59:32.145" v="1" actId="20577"/>
        <pc:sldMkLst>
          <pc:docMk/>
          <pc:sldMk cId="3617238792" sldId="25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E2E71E-D109-0347-90D2-3C87D863C18D}" type="doc">
      <dgm:prSet loTypeId="urn:microsoft.com/office/officeart/2009/layout/CircleArrowProcess" loCatId="" qsTypeId="urn:microsoft.com/office/officeart/2005/8/quickstyle/simple5" qsCatId="simple" csTypeId="urn:microsoft.com/office/officeart/2005/8/colors/accent1_2" csCatId="accent1" phldr="0"/>
      <dgm:spPr/>
      <dgm:t>
        <a:bodyPr/>
        <a:lstStyle/>
        <a:p>
          <a:endParaRPr lang="en-US"/>
        </a:p>
      </dgm:t>
    </dgm:pt>
    <dgm:pt modelId="{679A8AFA-A7E4-C645-8C2B-45766FED0BFE}">
      <dgm:prSet phldrT="[Text]" phldr="1"/>
      <dgm:spPr/>
      <dgm:t>
        <a:bodyPr/>
        <a:lstStyle/>
        <a:p>
          <a:endParaRPr lang="en-US" dirty="0">
            <a:latin typeface="Avenir Next" panose="020B0503020202020204" pitchFamily="34" charset="0"/>
          </a:endParaRPr>
        </a:p>
      </dgm:t>
    </dgm:pt>
    <dgm:pt modelId="{F9F0835D-F6DE-8641-9027-BB96C993A717}" type="parTrans" cxnId="{1CC35497-ABA7-A14F-B8F2-A90FBEF2212C}">
      <dgm:prSet/>
      <dgm:spPr/>
      <dgm:t>
        <a:bodyPr/>
        <a:lstStyle/>
        <a:p>
          <a:endParaRPr lang="en-US">
            <a:latin typeface="Avenir Next" panose="020B0503020202020204" pitchFamily="34" charset="0"/>
          </a:endParaRPr>
        </a:p>
      </dgm:t>
    </dgm:pt>
    <dgm:pt modelId="{27EFBE8A-1DDE-3547-B2C0-54158D6D5B42}" type="sibTrans" cxnId="{1CC35497-ABA7-A14F-B8F2-A90FBEF2212C}">
      <dgm:prSet/>
      <dgm:spPr/>
      <dgm:t>
        <a:bodyPr/>
        <a:lstStyle/>
        <a:p>
          <a:endParaRPr lang="en-US">
            <a:latin typeface="Avenir Next" panose="020B0503020202020204" pitchFamily="34" charset="0"/>
          </a:endParaRPr>
        </a:p>
      </dgm:t>
    </dgm:pt>
    <dgm:pt modelId="{E7372DC6-65DD-8B46-BBFF-0FADE46730BF}">
      <dgm:prSet phldrT="[Text]" phldr="1"/>
      <dgm:spPr/>
      <dgm:t>
        <a:bodyPr/>
        <a:lstStyle/>
        <a:p>
          <a:endParaRPr lang="en-US">
            <a:latin typeface="Avenir Next" panose="020B0503020202020204" pitchFamily="34" charset="0"/>
          </a:endParaRPr>
        </a:p>
      </dgm:t>
    </dgm:pt>
    <dgm:pt modelId="{8CBEAC5A-BD8B-984F-A701-59AC32E5E77D}" type="parTrans" cxnId="{42D3221E-68FE-C049-863E-CAAC5726ECAD}">
      <dgm:prSet/>
      <dgm:spPr/>
      <dgm:t>
        <a:bodyPr/>
        <a:lstStyle/>
        <a:p>
          <a:endParaRPr lang="en-US">
            <a:latin typeface="Avenir Next" panose="020B0503020202020204" pitchFamily="34" charset="0"/>
          </a:endParaRPr>
        </a:p>
      </dgm:t>
    </dgm:pt>
    <dgm:pt modelId="{4DEE0976-3808-9843-83A6-A88B558147D1}" type="sibTrans" cxnId="{42D3221E-68FE-C049-863E-CAAC5726ECAD}">
      <dgm:prSet/>
      <dgm:spPr/>
      <dgm:t>
        <a:bodyPr/>
        <a:lstStyle/>
        <a:p>
          <a:endParaRPr lang="en-US">
            <a:latin typeface="Avenir Next" panose="020B0503020202020204" pitchFamily="34" charset="0"/>
          </a:endParaRPr>
        </a:p>
      </dgm:t>
    </dgm:pt>
    <dgm:pt modelId="{D9276EF1-E349-EA45-8342-2DDB45911B9D}">
      <dgm:prSet phldrT="[Text]" phldr="1"/>
      <dgm:spPr/>
      <dgm:t>
        <a:bodyPr/>
        <a:lstStyle/>
        <a:p>
          <a:endParaRPr lang="en-US">
            <a:latin typeface="Avenir Next" panose="020B0503020202020204" pitchFamily="34" charset="0"/>
          </a:endParaRPr>
        </a:p>
      </dgm:t>
    </dgm:pt>
    <dgm:pt modelId="{5D33EDA2-1A33-FB43-AE53-11CF7186E768}" type="parTrans" cxnId="{A397A47F-3AD8-AC44-A1B0-83FA84A6F923}">
      <dgm:prSet/>
      <dgm:spPr/>
      <dgm:t>
        <a:bodyPr/>
        <a:lstStyle/>
        <a:p>
          <a:endParaRPr lang="en-US">
            <a:latin typeface="Avenir Next" panose="020B0503020202020204" pitchFamily="34" charset="0"/>
          </a:endParaRPr>
        </a:p>
      </dgm:t>
    </dgm:pt>
    <dgm:pt modelId="{A27D5139-C189-0148-92CF-514432510040}" type="sibTrans" cxnId="{A397A47F-3AD8-AC44-A1B0-83FA84A6F923}">
      <dgm:prSet/>
      <dgm:spPr/>
      <dgm:t>
        <a:bodyPr/>
        <a:lstStyle/>
        <a:p>
          <a:endParaRPr lang="en-US">
            <a:latin typeface="Avenir Next" panose="020B0503020202020204" pitchFamily="34" charset="0"/>
          </a:endParaRPr>
        </a:p>
      </dgm:t>
    </dgm:pt>
    <dgm:pt modelId="{CB1AE68F-342E-314E-AE86-26AFFA14BCB9}" type="pres">
      <dgm:prSet presAssocID="{46E2E71E-D109-0347-90D2-3C87D863C18D}" presName="Name0" presStyleCnt="0">
        <dgm:presLayoutVars>
          <dgm:chMax val="7"/>
          <dgm:chPref val="7"/>
          <dgm:dir/>
          <dgm:animLvl val="lvl"/>
        </dgm:presLayoutVars>
      </dgm:prSet>
      <dgm:spPr/>
    </dgm:pt>
    <dgm:pt modelId="{58CC74FC-F95E-EA41-99AE-838EB152AB84}" type="pres">
      <dgm:prSet presAssocID="{679A8AFA-A7E4-C645-8C2B-45766FED0BFE}" presName="Accent1" presStyleCnt="0"/>
      <dgm:spPr/>
    </dgm:pt>
    <dgm:pt modelId="{1ABD103A-3EFB-9E4C-BF33-4D1C9B84C211}" type="pres">
      <dgm:prSet presAssocID="{679A8AFA-A7E4-C645-8C2B-45766FED0BFE}" presName="Accent" presStyleLbl="node1" presStyleIdx="0" presStyleCnt="3"/>
      <dgm:spPr>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dgm:spPr>
    </dgm:pt>
    <dgm:pt modelId="{093E1F47-CF3D-8C48-A016-AB4ECE0F918D}" type="pres">
      <dgm:prSet presAssocID="{679A8AFA-A7E4-C645-8C2B-45766FED0BFE}" presName="Parent1" presStyleLbl="revTx" presStyleIdx="0" presStyleCnt="3">
        <dgm:presLayoutVars>
          <dgm:chMax val="1"/>
          <dgm:chPref val="1"/>
          <dgm:bulletEnabled val="1"/>
        </dgm:presLayoutVars>
      </dgm:prSet>
      <dgm:spPr/>
    </dgm:pt>
    <dgm:pt modelId="{D88BAEFC-8756-0844-AECA-46F63320F89E}" type="pres">
      <dgm:prSet presAssocID="{E7372DC6-65DD-8B46-BBFF-0FADE46730BF}" presName="Accent2" presStyleCnt="0"/>
      <dgm:spPr/>
    </dgm:pt>
    <dgm:pt modelId="{6D00407C-3482-FE49-B74E-E1B67329D750}" type="pres">
      <dgm:prSet presAssocID="{E7372DC6-65DD-8B46-BBFF-0FADE46730BF}" presName="Accent" presStyleLbl="node1" presStyleIdx="1" presStyleCnt="3"/>
      <dgm:sp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dgm:spPr>
    </dgm:pt>
    <dgm:pt modelId="{D7403DD4-5623-924B-882A-3F5E3E510711}" type="pres">
      <dgm:prSet presAssocID="{E7372DC6-65DD-8B46-BBFF-0FADE46730BF}" presName="Parent2" presStyleLbl="revTx" presStyleIdx="1" presStyleCnt="3">
        <dgm:presLayoutVars>
          <dgm:chMax val="1"/>
          <dgm:chPref val="1"/>
          <dgm:bulletEnabled val="1"/>
        </dgm:presLayoutVars>
      </dgm:prSet>
      <dgm:spPr/>
    </dgm:pt>
    <dgm:pt modelId="{1E467440-C7DC-AE4C-B9B7-180842ABFC1F}" type="pres">
      <dgm:prSet presAssocID="{D9276EF1-E349-EA45-8342-2DDB45911B9D}" presName="Accent3" presStyleCnt="0"/>
      <dgm:spPr/>
    </dgm:pt>
    <dgm:pt modelId="{183C4595-1DFE-A44C-83FA-CE618ECEEAA2}" type="pres">
      <dgm:prSet presAssocID="{D9276EF1-E349-EA45-8342-2DDB45911B9D}" presName="Accent" presStyleLbl="node1" presStyleIdx="2" presStyleCnt="3"/>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pt>
    <dgm:pt modelId="{D8AD018F-A9C4-F447-BAAF-C4F8C946FD3D}" type="pres">
      <dgm:prSet presAssocID="{D9276EF1-E349-EA45-8342-2DDB45911B9D}" presName="Parent3" presStyleLbl="revTx" presStyleIdx="2" presStyleCnt="3">
        <dgm:presLayoutVars>
          <dgm:chMax val="1"/>
          <dgm:chPref val="1"/>
          <dgm:bulletEnabled val="1"/>
        </dgm:presLayoutVars>
      </dgm:prSet>
      <dgm:spPr/>
    </dgm:pt>
  </dgm:ptLst>
  <dgm:cxnLst>
    <dgm:cxn modelId="{42D3221E-68FE-C049-863E-CAAC5726ECAD}" srcId="{46E2E71E-D109-0347-90D2-3C87D863C18D}" destId="{E7372DC6-65DD-8B46-BBFF-0FADE46730BF}" srcOrd="1" destOrd="0" parTransId="{8CBEAC5A-BD8B-984F-A701-59AC32E5E77D}" sibTransId="{4DEE0976-3808-9843-83A6-A88B558147D1}"/>
    <dgm:cxn modelId="{2AA5C027-A43B-BE46-9AB8-12CEEE2017C9}" type="presOf" srcId="{679A8AFA-A7E4-C645-8C2B-45766FED0BFE}" destId="{093E1F47-CF3D-8C48-A016-AB4ECE0F918D}" srcOrd="0" destOrd="0" presId="urn:microsoft.com/office/officeart/2009/layout/CircleArrowProcess"/>
    <dgm:cxn modelId="{8E0F3B5D-D27B-F74A-8C13-8DDDA72A9E94}" type="presOf" srcId="{E7372DC6-65DD-8B46-BBFF-0FADE46730BF}" destId="{D7403DD4-5623-924B-882A-3F5E3E510711}" srcOrd="0" destOrd="0" presId="urn:microsoft.com/office/officeart/2009/layout/CircleArrowProcess"/>
    <dgm:cxn modelId="{A397A47F-3AD8-AC44-A1B0-83FA84A6F923}" srcId="{46E2E71E-D109-0347-90D2-3C87D863C18D}" destId="{D9276EF1-E349-EA45-8342-2DDB45911B9D}" srcOrd="2" destOrd="0" parTransId="{5D33EDA2-1A33-FB43-AE53-11CF7186E768}" sibTransId="{A27D5139-C189-0148-92CF-514432510040}"/>
    <dgm:cxn modelId="{1CC35497-ABA7-A14F-B8F2-A90FBEF2212C}" srcId="{46E2E71E-D109-0347-90D2-3C87D863C18D}" destId="{679A8AFA-A7E4-C645-8C2B-45766FED0BFE}" srcOrd="0" destOrd="0" parTransId="{F9F0835D-F6DE-8641-9027-BB96C993A717}" sibTransId="{27EFBE8A-1DDE-3547-B2C0-54158D6D5B42}"/>
    <dgm:cxn modelId="{45C90AD3-9FBA-A148-8430-F1D725A33FE1}" type="presOf" srcId="{46E2E71E-D109-0347-90D2-3C87D863C18D}" destId="{CB1AE68F-342E-314E-AE86-26AFFA14BCB9}" srcOrd="0" destOrd="0" presId="urn:microsoft.com/office/officeart/2009/layout/CircleArrowProcess"/>
    <dgm:cxn modelId="{B94C04D6-AB92-F544-8F84-468E3DEBDA77}" type="presOf" srcId="{D9276EF1-E349-EA45-8342-2DDB45911B9D}" destId="{D8AD018F-A9C4-F447-BAAF-C4F8C946FD3D}" srcOrd="0" destOrd="0" presId="urn:microsoft.com/office/officeart/2009/layout/CircleArrowProcess"/>
    <dgm:cxn modelId="{DE5749E7-E0AD-D44C-91C2-09E0E82235E5}" type="presParOf" srcId="{CB1AE68F-342E-314E-AE86-26AFFA14BCB9}" destId="{58CC74FC-F95E-EA41-99AE-838EB152AB84}" srcOrd="0" destOrd="0" presId="urn:microsoft.com/office/officeart/2009/layout/CircleArrowProcess"/>
    <dgm:cxn modelId="{0E49C874-0E8D-5249-805C-8D2C346F2C1D}" type="presParOf" srcId="{58CC74FC-F95E-EA41-99AE-838EB152AB84}" destId="{1ABD103A-3EFB-9E4C-BF33-4D1C9B84C211}" srcOrd="0" destOrd="0" presId="urn:microsoft.com/office/officeart/2009/layout/CircleArrowProcess"/>
    <dgm:cxn modelId="{52B10681-0689-1549-B8CA-04EBACC636B9}" type="presParOf" srcId="{CB1AE68F-342E-314E-AE86-26AFFA14BCB9}" destId="{093E1F47-CF3D-8C48-A016-AB4ECE0F918D}" srcOrd="1" destOrd="0" presId="urn:microsoft.com/office/officeart/2009/layout/CircleArrowProcess"/>
    <dgm:cxn modelId="{9A6B9117-7237-A64D-AB8D-E76F910ECE6A}" type="presParOf" srcId="{CB1AE68F-342E-314E-AE86-26AFFA14BCB9}" destId="{D88BAEFC-8756-0844-AECA-46F63320F89E}" srcOrd="2" destOrd="0" presId="urn:microsoft.com/office/officeart/2009/layout/CircleArrowProcess"/>
    <dgm:cxn modelId="{B2BF16FB-ED66-8A48-851C-8ABDBF53DBDC}" type="presParOf" srcId="{D88BAEFC-8756-0844-AECA-46F63320F89E}" destId="{6D00407C-3482-FE49-B74E-E1B67329D750}" srcOrd="0" destOrd="0" presId="urn:microsoft.com/office/officeart/2009/layout/CircleArrowProcess"/>
    <dgm:cxn modelId="{CAF537BA-C183-2743-A451-5FBA52E34A34}" type="presParOf" srcId="{CB1AE68F-342E-314E-AE86-26AFFA14BCB9}" destId="{D7403DD4-5623-924B-882A-3F5E3E510711}" srcOrd="3" destOrd="0" presId="urn:microsoft.com/office/officeart/2009/layout/CircleArrowProcess"/>
    <dgm:cxn modelId="{216B8AD8-BE54-AB4D-B8DE-A1D32ED8780B}" type="presParOf" srcId="{CB1AE68F-342E-314E-AE86-26AFFA14BCB9}" destId="{1E467440-C7DC-AE4C-B9B7-180842ABFC1F}" srcOrd="4" destOrd="0" presId="urn:microsoft.com/office/officeart/2009/layout/CircleArrowProcess"/>
    <dgm:cxn modelId="{A74365B4-AD96-6346-BA5A-3FD923EFB04C}" type="presParOf" srcId="{1E467440-C7DC-AE4C-B9B7-180842ABFC1F}" destId="{183C4595-1DFE-A44C-83FA-CE618ECEEAA2}" srcOrd="0" destOrd="0" presId="urn:microsoft.com/office/officeart/2009/layout/CircleArrowProcess"/>
    <dgm:cxn modelId="{9C88A393-EFF0-5D41-A1BC-1064D1B69154}" type="presParOf" srcId="{CB1AE68F-342E-314E-AE86-26AFFA14BCB9}" destId="{D8AD018F-A9C4-F447-BAAF-C4F8C946FD3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E2E71E-D109-0347-90D2-3C87D863C18D}" type="doc">
      <dgm:prSet loTypeId="urn:microsoft.com/office/officeart/2005/8/layout/vProcess5" loCatId="" qsTypeId="urn:microsoft.com/office/officeart/2005/8/quickstyle/simple5" qsCatId="simple" csTypeId="urn:microsoft.com/office/officeart/2005/8/colors/accent1_2" csCatId="accent1" phldr="1"/>
      <dgm:spPr/>
      <dgm:t>
        <a:bodyPr/>
        <a:lstStyle/>
        <a:p>
          <a:endParaRPr lang="en-US"/>
        </a:p>
      </dgm:t>
    </dgm:pt>
    <dgm:pt modelId="{62DBE868-5D39-7D47-8500-13A116CEF415}">
      <dgm:prSet phldrT="[Text]" phldr="1"/>
      <dgm:sp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dgm:spPr>
      <dgm:t>
        <a:bodyPr/>
        <a:lstStyle/>
        <a:p>
          <a:endParaRPr lang="en-US" b="1" i="0" dirty="0">
            <a:latin typeface="Avenir Next Demi Bold" panose="020B0503020202020204" pitchFamily="34" charset="0"/>
          </a:endParaRPr>
        </a:p>
      </dgm:t>
    </dgm:pt>
    <dgm:pt modelId="{D15FB64B-BBA4-664C-B93D-9ACEAB640D04}" type="parTrans" cxnId="{CF8C820F-0FD2-7B4E-8973-292C8E61ECE3}">
      <dgm:prSet/>
      <dgm:spPr/>
      <dgm:t>
        <a:bodyPr/>
        <a:lstStyle/>
        <a:p>
          <a:endParaRPr lang="en-US" b="1" i="0">
            <a:latin typeface="Avenir Next Demi Bold" panose="020B0503020202020204" pitchFamily="34" charset="0"/>
          </a:endParaRPr>
        </a:p>
      </dgm:t>
    </dgm:pt>
    <dgm:pt modelId="{C7DB8521-7088-0340-A956-F11AB42A3EEB}" type="sibTrans" cxnId="{CF8C820F-0FD2-7B4E-8973-292C8E61ECE3}">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E3D02208-CCAB-6E49-9263-F2D14B8B93EF}">
      <dgm:prSet phldrT="[Text]" phldr="1"/>
      <dgm:sp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dgm:spPr>
      <dgm:t>
        <a:bodyPr/>
        <a:lstStyle/>
        <a:p>
          <a:endParaRPr lang="en-US" b="1" i="0" dirty="0">
            <a:latin typeface="Avenir Next Demi Bold" panose="020B0503020202020204" pitchFamily="34" charset="0"/>
          </a:endParaRPr>
        </a:p>
      </dgm:t>
    </dgm:pt>
    <dgm:pt modelId="{B72950BE-BCB8-4B4C-99B8-C23AD9E20E70}" type="parTrans" cxnId="{54107D4B-D527-6C4B-814D-2CE20760C77F}">
      <dgm:prSet/>
      <dgm:spPr/>
      <dgm:t>
        <a:bodyPr/>
        <a:lstStyle/>
        <a:p>
          <a:endParaRPr lang="en-US" b="1" i="0">
            <a:latin typeface="Avenir Next Demi Bold" panose="020B0503020202020204" pitchFamily="34" charset="0"/>
          </a:endParaRPr>
        </a:p>
      </dgm:t>
    </dgm:pt>
    <dgm:pt modelId="{82873437-A530-7B4F-94BF-729E671391AA}" type="sibTrans" cxnId="{54107D4B-D527-6C4B-814D-2CE20760C77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0D5D0371-C9A8-914C-9AA7-06E7A4B01675}">
      <dgm:prSet phldrT="[Text]" phldr="1"/>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t>
        <a:bodyPr/>
        <a:lstStyle/>
        <a:p>
          <a:endParaRPr lang="en-US" b="1" i="0" dirty="0">
            <a:latin typeface="Avenir Next Demi Bold" panose="020B0503020202020204" pitchFamily="34" charset="0"/>
          </a:endParaRPr>
        </a:p>
      </dgm:t>
    </dgm:pt>
    <dgm:pt modelId="{57E49231-F478-904B-8078-CAC8C6AE3FF6}" type="parTrans" cxnId="{11E256CC-D009-2F4F-84D3-99274CB9CD0F}">
      <dgm:prSet/>
      <dgm:spPr/>
      <dgm:t>
        <a:bodyPr/>
        <a:lstStyle/>
        <a:p>
          <a:endParaRPr lang="en-US" b="1" i="0">
            <a:latin typeface="Avenir Next Demi Bold" panose="020B0503020202020204" pitchFamily="34" charset="0"/>
          </a:endParaRPr>
        </a:p>
      </dgm:t>
    </dgm:pt>
    <dgm:pt modelId="{C075C4DA-553E-D749-AEFD-5E9DDEE44ED0}" type="sibTrans" cxnId="{11E256CC-D009-2F4F-84D3-99274CB9CD0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alpha val="90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A30E6CF7-EB9D-E54D-B4E7-2D0BECE507E4}" type="pres">
      <dgm:prSet presAssocID="{46E2E71E-D109-0347-90D2-3C87D863C18D}" presName="outerComposite" presStyleCnt="0">
        <dgm:presLayoutVars>
          <dgm:chMax val="5"/>
          <dgm:dir/>
          <dgm:resizeHandles val="exact"/>
        </dgm:presLayoutVars>
      </dgm:prSet>
      <dgm:spPr/>
    </dgm:pt>
    <dgm:pt modelId="{1B24175E-A47C-DE4C-9D07-0E55625E9E78}" type="pres">
      <dgm:prSet presAssocID="{46E2E71E-D109-0347-90D2-3C87D863C18D}" presName="dummyMaxCanvas" presStyleCnt="0">
        <dgm:presLayoutVars/>
      </dgm:prSet>
      <dgm:spPr/>
    </dgm:pt>
    <dgm:pt modelId="{A611AD95-8DC5-BA4F-8B92-8AED63803C67}" type="pres">
      <dgm:prSet presAssocID="{46E2E71E-D109-0347-90D2-3C87D863C18D}" presName="ThreeNodes_1" presStyleLbl="node1" presStyleIdx="0" presStyleCnt="3">
        <dgm:presLayoutVars>
          <dgm:bulletEnabled val="1"/>
        </dgm:presLayoutVars>
      </dgm:prSet>
      <dgm:spPr>
        <a:prstGeom prst="rect">
          <a:avLst/>
        </a:prstGeom>
      </dgm:spPr>
    </dgm:pt>
    <dgm:pt modelId="{2BEF36E5-CE71-7442-AA5B-3F4609D349EA}" type="pres">
      <dgm:prSet presAssocID="{46E2E71E-D109-0347-90D2-3C87D863C18D}" presName="ThreeNodes_2" presStyleLbl="node1" presStyleIdx="1" presStyleCnt="3">
        <dgm:presLayoutVars>
          <dgm:bulletEnabled val="1"/>
        </dgm:presLayoutVars>
      </dgm:prSet>
      <dgm:spPr>
        <a:prstGeom prst="rect">
          <a:avLst/>
        </a:prstGeom>
      </dgm:spPr>
    </dgm:pt>
    <dgm:pt modelId="{29DBFE4E-F7AA-4740-B1B7-8B20D11F4DC1}" type="pres">
      <dgm:prSet presAssocID="{46E2E71E-D109-0347-90D2-3C87D863C18D}" presName="ThreeNodes_3" presStyleLbl="node1" presStyleIdx="2" presStyleCnt="3">
        <dgm:presLayoutVars>
          <dgm:bulletEnabled val="1"/>
        </dgm:presLayoutVars>
      </dgm:prSet>
      <dgm:spPr>
        <a:prstGeom prst="rect">
          <a:avLst/>
        </a:prstGeom>
      </dgm:spPr>
    </dgm:pt>
    <dgm:pt modelId="{10AA695C-F644-DC46-B051-5400DEEB277C}" type="pres">
      <dgm:prSet presAssocID="{46E2E71E-D109-0347-90D2-3C87D863C18D}" presName="ThreeConn_1-2" presStyleLbl="fgAccFollowNode1" presStyleIdx="0" presStyleCnt="2">
        <dgm:presLayoutVars>
          <dgm:bulletEnabled val="1"/>
        </dgm:presLayoutVars>
      </dgm:prSet>
      <dgm:spPr/>
    </dgm:pt>
    <dgm:pt modelId="{6C8B4FCC-1154-F249-8416-C1313F6CE8FF}" type="pres">
      <dgm:prSet presAssocID="{46E2E71E-D109-0347-90D2-3C87D863C18D}" presName="ThreeConn_2-3" presStyleLbl="fgAccFollowNode1" presStyleIdx="1" presStyleCnt="2">
        <dgm:presLayoutVars>
          <dgm:bulletEnabled val="1"/>
        </dgm:presLayoutVars>
      </dgm:prSet>
      <dgm:spPr/>
    </dgm:pt>
    <dgm:pt modelId="{89A0A1E2-C522-AF45-A992-AF8D7C13528B}" type="pres">
      <dgm:prSet presAssocID="{46E2E71E-D109-0347-90D2-3C87D863C18D}" presName="ThreeNodes_1_text" presStyleLbl="node1" presStyleIdx="2" presStyleCnt="3">
        <dgm:presLayoutVars>
          <dgm:bulletEnabled val="1"/>
        </dgm:presLayoutVars>
      </dgm:prSet>
      <dgm:spPr/>
    </dgm:pt>
    <dgm:pt modelId="{8F1EC26C-1795-154E-8A94-35C77F2049C0}" type="pres">
      <dgm:prSet presAssocID="{46E2E71E-D109-0347-90D2-3C87D863C18D}" presName="ThreeNodes_2_text" presStyleLbl="node1" presStyleIdx="2" presStyleCnt="3">
        <dgm:presLayoutVars>
          <dgm:bulletEnabled val="1"/>
        </dgm:presLayoutVars>
      </dgm:prSet>
      <dgm:spPr/>
    </dgm:pt>
    <dgm:pt modelId="{96F6FB10-3B9D-2741-8D0F-8E6A73397CDD}" type="pres">
      <dgm:prSet presAssocID="{46E2E71E-D109-0347-90D2-3C87D863C18D}" presName="ThreeNodes_3_text" presStyleLbl="node1" presStyleIdx="2" presStyleCnt="3">
        <dgm:presLayoutVars>
          <dgm:bulletEnabled val="1"/>
        </dgm:presLayoutVars>
      </dgm:prSet>
      <dgm:spPr/>
    </dgm:pt>
  </dgm:ptLst>
  <dgm:cxnLst>
    <dgm:cxn modelId="{CF8C820F-0FD2-7B4E-8973-292C8E61ECE3}" srcId="{46E2E71E-D109-0347-90D2-3C87D863C18D}" destId="{62DBE868-5D39-7D47-8500-13A116CEF415}" srcOrd="0" destOrd="0" parTransId="{D15FB64B-BBA4-664C-B93D-9ACEAB640D04}" sibTransId="{C7DB8521-7088-0340-A956-F11AB42A3EEB}"/>
    <dgm:cxn modelId="{656D8714-9E6C-434A-91E0-8AD15995A87C}" type="presOf" srcId="{0D5D0371-C9A8-914C-9AA7-06E7A4B01675}" destId="{96F6FB10-3B9D-2741-8D0F-8E6A73397CDD}" srcOrd="1" destOrd="0" presId="urn:microsoft.com/office/officeart/2005/8/layout/vProcess5"/>
    <dgm:cxn modelId="{D5D9A326-95B2-2C4F-A486-5C9A470B105F}" type="presOf" srcId="{0D5D0371-C9A8-914C-9AA7-06E7A4B01675}" destId="{29DBFE4E-F7AA-4740-B1B7-8B20D11F4DC1}" srcOrd="0" destOrd="0" presId="urn:microsoft.com/office/officeart/2005/8/layout/vProcess5"/>
    <dgm:cxn modelId="{A533C143-30C8-B943-AB8C-F18430BF3759}" type="presOf" srcId="{62DBE868-5D39-7D47-8500-13A116CEF415}" destId="{A611AD95-8DC5-BA4F-8B92-8AED63803C67}" srcOrd="0" destOrd="0" presId="urn:microsoft.com/office/officeart/2005/8/layout/vProcess5"/>
    <dgm:cxn modelId="{74F0F667-2993-7149-8D17-8531918FF224}" type="presOf" srcId="{C7DB8521-7088-0340-A956-F11AB42A3EEB}" destId="{10AA695C-F644-DC46-B051-5400DEEB277C}" srcOrd="0" destOrd="0" presId="urn:microsoft.com/office/officeart/2005/8/layout/vProcess5"/>
    <dgm:cxn modelId="{54107D4B-D527-6C4B-814D-2CE20760C77F}" srcId="{46E2E71E-D109-0347-90D2-3C87D863C18D}" destId="{E3D02208-CCAB-6E49-9263-F2D14B8B93EF}" srcOrd="1" destOrd="0" parTransId="{B72950BE-BCB8-4B4C-99B8-C23AD9E20E70}" sibTransId="{82873437-A530-7B4F-94BF-729E671391AA}"/>
    <dgm:cxn modelId="{7DC7824D-0E61-9E46-B51F-B19478B53EC5}" type="presOf" srcId="{46E2E71E-D109-0347-90D2-3C87D863C18D}" destId="{A30E6CF7-EB9D-E54D-B4E7-2D0BECE507E4}" srcOrd="0" destOrd="0" presId="urn:microsoft.com/office/officeart/2005/8/layout/vProcess5"/>
    <dgm:cxn modelId="{7669856F-558C-8145-886F-FA1BB0B937FB}" type="presOf" srcId="{E3D02208-CCAB-6E49-9263-F2D14B8B93EF}" destId="{8F1EC26C-1795-154E-8A94-35C77F2049C0}" srcOrd="1" destOrd="0" presId="urn:microsoft.com/office/officeart/2005/8/layout/vProcess5"/>
    <dgm:cxn modelId="{AFCB2C7A-02C6-8443-B075-49E708EFA193}" type="presOf" srcId="{82873437-A530-7B4F-94BF-729E671391AA}" destId="{6C8B4FCC-1154-F249-8416-C1313F6CE8FF}" srcOrd="0" destOrd="0" presId="urn:microsoft.com/office/officeart/2005/8/layout/vProcess5"/>
    <dgm:cxn modelId="{7ADC2499-3C82-1D4F-98D1-2333A477229A}" type="presOf" srcId="{62DBE868-5D39-7D47-8500-13A116CEF415}" destId="{89A0A1E2-C522-AF45-A992-AF8D7C13528B}" srcOrd="1" destOrd="0" presId="urn:microsoft.com/office/officeart/2005/8/layout/vProcess5"/>
    <dgm:cxn modelId="{7C5D6FB4-F3BB-334C-A11F-0725A201BBD4}" type="presOf" srcId="{E3D02208-CCAB-6E49-9263-F2D14B8B93EF}" destId="{2BEF36E5-CE71-7442-AA5B-3F4609D349EA}" srcOrd="0" destOrd="0" presId="urn:microsoft.com/office/officeart/2005/8/layout/vProcess5"/>
    <dgm:cxn modelId="{11E256CC-D009-2F4F-84D3-99274CB9CD0F}" srcId="{46E2E71E-D109-0347-90D2-3C87D863C18D}" destId="{0D5D0371-C9A8-914C-9AA7-06E7A4B01675}" srcOrd="2" destOrd="0" parTransId="{57E49231-F478-904B-8078-CAC8C6AE3FF6}" sibTransId="{C075C4DA-553E-D749-AEFD-5E9DDEE44ED0}"/>
    <dgm:cxn modelId="{9AD4E601-B2D2-6243-B60B-E9E3244AD602}" type="presParOf" srcId="{A30E6CF7-EB9D-E54D-B4E7-2D0BECE507E4}" destId="{1B24175E-A47C-DE4C-9D07-0E55625E9E78}" srcOrd="0" destOrd="0" presId="urn:microsoft.com/office/officeart/2005/8/layout/vProcess5"/>
    <dgm:cxn modelId="{027FA02B-FE54-9E44-8B9F-BA80E30E4EA5}" type="presParOf" srcId="{A30E6CF7-EB9D-E54D-B4E7-2D0BECE507E4}" destId="{A611AD95-8DC5-BA4F-8B92-8AED63803C67}" srcOrd="1" destOrd="0" presId="urn:microsoft.com/office/officeart/2005/8/layout/vProcess5"/>
    <dgm:cxn modelId="{AE876E72-697D-2646-93C8-5138E2443457}" type="presParOf" srcId="{A30E6CF7-EB9D-E54D-B4E7-2D0BECE507E4}" destId="{2BEF36E5-CE71-7442-AA5B-3F4609D349EA}" srcOrd="2" destOrd="0" presId="urn:microsoft.com/office/officeart/2005/8/layout/vProcess5"/>
    <dgm:cxn modelId="{9797191D-E4D6-6C4D-BDB0-81FE05AD9F52}" type="presParOf" srcId="{A30E6CF7-EB9D-E54D-B4E7-2D0BECE507E4}" destId="{29DBFE4E-F7AA-4740-B1B7-8B20D11F4DC1}" srcOrd="3" destOrd="0" presId="urn:microsoft.com/office/officeart/2005/8/layout/vProcess5"/>
    <dgm:cxn modelId="{B4554891-259A-8D4C-84B1-C38691EDB5C8}" type="presParOf" srcId="{A30E6CF7-EB9D-E54D-B4E7-2D0BECE507E4}" destId="{10AA695C-F644-DC46-B051-5400DEEB277C}" srcOrd="4" destOrd="0" presId="urn:microsoft.com/office/officeart/2005/8/layout/vProcess5"/>
    <dgm:cxn modelId="{F7782853-B71D-9A40-9E09-A8D10503638E}" type="presParOf" srcId="{A30E6CF7-EB9D-E54D-B4E7-2D0BECE507E4}" destId="{6C8B4FCC-1154-F249-8416-C1313F6CE8FF}" srcOrd="5" destOrd="0" presId="urn:microsoft.com/office/officeart/2005/8/layout/vProcess5"/>
    <dgm:cxn modelId="{22EFF6B2-8865-5A40-8B21-47264F6BF978}" type="presParOf" srcId="{A30E6CF7-EB9D-E54D-B4E7-2D0BECE507E4}" destId="{89A0A1E2-C522-AF45-A992-AF8D7C13528B}" srcOrd="6" destOrd="0" presId="urn:microsoft.com/office/officeart/2005/8/layout/vProcess5"/>
    <dgm:cxn modelId="{3EBECB98-3C1E-9F4E-8A5A-8D220F779899}" type="presParOf" srcId="{A30E6CF7-EB9D-E54D-B4E7-2D0BECE507E4}" destId="{8F1EC26C-1795-154E-8A94-35C77F2049C0}" srcOrd="7" destOrd="0" presId="urn:microsoft.com/office/officeart/2005/8/layout/vProcess5"/>
    <dgm:cxn modelId="{78E08033-4C53-0048-B75F-EA3EC5423056}" type="presParOf" srcId="{A30E6CF7-EB9D-E54D-B4E7-2D0BECE507E4}" destId="{96F6FB10-3B9D-2741-8D0F-8E6A73397CDD}" srcOrd="8"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E2E71E-D109-0347-90D2-3C87D863C18D}" type="doc">
      <dgm:prSet loTypeId="urn:microsoft.com/office/officeart/2005/8/layout/venn3" loCatId="" qsTypeId="urn:microsoft.com/office/officeart/2005/8/quickstyle/simple5" qsCatId="simple" csTypeId="urn:microsoft.com/office/officeart/2005/8/colors/accent1_2" csCatId="accent1" phldr="1"/>
      <dgm:spPr/>
      <dgm:t>
        <a:bodyPr/>
        <a:lstStyle/>
        <a:p>
          <a:endParaRPr lang="en-US"/>
        </a:p>
      </dgm:t>
    </dgm:pt>
    <dgm:pt modelId="{62DBE868-5D39-7D47-8500-13A116CEF415}">
      <dgm:prSet phldrT="[Text]" phldr="1"/>
      <dgm:spPr>
        <a:gradFill flip="none" rotWithShape="0">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dgm:spPr>
      <dgm:t>
        <a:bodyPr/>
        <a:lstStyle/>
        <a:p>
          <a:endParaRPr lang="en-US" b="0" i="0" dirty="0">
            <a:latin typeface="Avenir Next" panose="020B0503020202020204" pitchFamily="34" charset="0"/>
          </a:endParaRPr>
        </a:p>
      </dgm:t>
    </dgm:pt>
    <dgm:pt modelId="{D15FB64B-BBA4-664C-B93D-9ACEAB640D04}" type="parTrans" cxnId="{CF8C820F-0FD2-7B4E-8973-292C8E61ECE3}">
      <dgm:prSet/>
      <dgm:spPr/>
      <dgm:t>
        <a:bodyPr/>
        <a:lstStyle/>
        <a:p>
          <a:endParaRPr lang="en-US">
            <a:latin typeface="+mn-lt"/>
          </a:endParaRPr>
        </a:p>
      </dgm:t>
    </dgm:pt>
    <dgm:pt modelId="{C7DB8521-7088-0340-A956-F11AB42A3EEB}" type="sibTrans" cxnId="{CF8C820F-0FD2-7B4E-8973-292C8E61ECE3}">
      <dgm:prSet/>
      <dgm:spPr/>
      <dgm:t>
        <a:bodyPr/>
        <a:lstStyle/>
        <a:p>
          <a:endParaRPr lang="en-US">
            <a:latin typeface="+mn-lt"/>
          </a:endParaRPr>
        </a:p>
      </dgm:t>
    </dgm:pt>
    <dgm:pt modelId="{E3D02208-CCAB-6E49-9263-F2D14B8B93EF}">
      <dgm:prSet phldrT="[Text]" phldr="1"/>
      <dgm:spPr>
        <a:gradFill flip="none" rotWithShape="0">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dgm:spPr>
      <dgm:t>
        <a:bodyPr/>
        <a:lstStyle/>
        <a:p>
          <a:endParaRPr lang="en-US" b="0" i="0" dirty="0">
            <a:latin typeface="Avenir Next" panose="020B0503020202020204" pitchFamily="34" charset="0"/>
          </a:endParaRPr>
        </a:p>
      </dgm:t>
    </dgm:pt>
    <dgm:pt modelId="{B72950BE-BCB8-4B4C-99B8-C23AD9E20E70}" type="parTrans" cxnId="{54107D4B-D527-6C4B-814D-2CE20760C77F}">
      <dgm:prSet/>
      <dgm:spPr/>
      <dgm:t>
        <a:bodyPr/>
        <a:lstStyle/>
        <a:p>
          <a:endParaRPr lang="en-US">
            <a:latin typeface="+mn-lt"/>
          </a:endParaRPr>
        </a:p>
      </dgm:t>
    </dgm:pt>
    <dgm:pt modelId="{82873437-A530-7B4F-94BF-729E671391AA}" type="sibTrans" cxnId="{54107D4B-D527-6C4B-814D-2CE20760C77F}">
      <dgm:prSet/>
      <dgm:spPr/>
      <dgm:t>
        <a:bodyPr/>
        <a:lstStyle/>
        <a:p>
          <a:endParaRPr lang="en-US">
            <a:latin typeface="+mn-lt"/>
          </a:endParaRPr>
        </a:p>
      </dgm:t>
    </dgm:pt>
    <dgm:pt modelId="{0D5D0371-C9A8-914C-9AA7-06E7A4B01675}">
      <dgm:prSet phldrT="[Text]" phldr="1"/>
      <dgm:spPr>
        <a:gradFill flip="none"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dgm:spPr>
      <dgm:t>
        <a:bodyPr/>
        <a:lstStyle/>
        <a:p>
          <a:endParaRPr lang="en-US" b="0" i="0" dirty="0">
            <a:latin typeface="Avenir Next" panose="020B0503020202020204" pitchFamily="34" charset="0"/>
          </a:endParaRPr>
        </a:p>
      </dgm:t>
    </dgm:pt>
    <dgm:pt modelId="{57E49231-F478-904B-8078-CAC8C6AE3FF6}" type="parTrans" cxnId="{11E256CC-D009-2F4F-84D3-99274CB9CD0F}">
      <dgm:prSet/>
      <dgm:spPr/>
      <dgm:t>
        <a:bodyPr/>
        <a:lstStyle/>
        <a:p>
          <a:endParaRPr lang="en-US">
            <a:latin typeface="+mn-lt"/>
          </a:endParaRPr>
        </a:p>
      </dgm:t>
    </dgm:pt>
    <dgm:pt modelId="{C075C4DA-553E-D749-AEFD-5E9DDEE44ED0}" type="sibTrans" cxnId="{11E256CC-D009-2F4F-84D3-99274CB9CD0F}">
      <dgm:prSet/>
      <dgm:spPr/>
      <dgm:t>
        <a:bodyPr/>
        <a:lstStyle/>
        <a:p>
          <a:endParaRPr lang="en-US">
            <a:latin typeface="+mn-lt"/>
          </a:endParaRPr>
        </a:p>
      </dgm:t>
    </dgm:pt>
    <dgm:pt modelId="{C5903031-A585-234E-9A47-260AA8EB0ABF}">
      <dgm:prSet phldrT="[Text]" phldr="1"/>
      <dgm:sp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dgm:spPr>
      <dgm:t>
        <a:bodyPr/>
        <a:lstStyle/>
        <a:p>
          <a:endParaRPr lang="en-US" b="0" i="0" dirty="0">
            <a:latin typeface="Avenir Next" panose="020B0503020202020204" pitchFamily="34" charset="0"/>
          </a:endParaRPr>
        </a:p>
      </dgm:t>
    </dgm:pt>
    <dgm:pt modelId="{A72F5659-E9FD-F843-9778-6E2B8C81CA61}" type="parTrans" cxnId="{478C65BD-DB2D-114F-916F-9BB46E6F88D7}">
      <dgm:prSet/>
      <dgm:spPr/>
      <dgm:t>
        <a:bodyPr/>
        <a:lstStyle/>
        <a:p>
          <a:endParaRPr lang="en-US">
            <a:latin typeface="+mn-lt"/>
          </a:endParaRPr>
        </a:p>
      </dgm:t>
    </dgm:pt>
    <dgm:pt modelId="{9E86860C-1B0D-FC4D-91B0-DFCE69766C10}" type="sibTrans" cxnId="{478C65BD-DB2D-114F-916F-9BB46E6F88D7}">
      <dgm:prSet/>
      <dgm:spPr/>
      <dgm:t>
        <a:bodyPr/>
        <a:lstStyle/>
        <a:p>
          <a:endParaRPr lang="en-US">
            <a:latin typeface="+mn-lt"/>
          </a:endParaRPr>
        </a:p>
      </dgm:t>
    </dgm:pt>
    <dgm:pt modelId="{74A9C282-9C0E-0748-93A7-DB313859ECAE}" type="pres">
      <dgm:prSet presAssocID="{46E2E71E-D109-0347-90D2-3C87D863C18D}" presName="Name0" presStyleCnt="0">
        <dgm:presLayoutVars>
          <dgm:dir/>
          <dgm:resizeHandles val="exact"/>
        </dgm:presLayoutVars>
      </dgm:prSet>
      <dgm:spPr/>
    </dgm:pt>
    <dgm:pt modelId="{AA84E10C-840F-9C4F-B9B3-FE437D305AAB}" type="pres">
      <dgm:prSet presAssocID="{62DBE868-5D39-7D47-8500-13A116CEF415}" presName="Name5" presStyleLbl="vennNode1" presStyleIdx="0" presStyleCnt="4">
        <dgm:presLayoutVars>
          <dgm:bulletEnabled val="1"/>
        </dgm:presLayoutVars>
      </dgm:prSet>
      <dgm:spPr/>
    </dgm:pt>
    <dgm:pt modelId="{9DE7FB49-CC92-7144-BEA7-D1C0B37E3E8B}" type="pres">
      <dgm:prSet presAssocID="{C7DB8521-7088-0340-A956-F11AB42A3EEB}" presName="space" presStyleCnt="0"/>
      <dgm:spPr/>
    </dgm:pt>
    <dgm:pt modelId="{6C133A9A-65A8-D74F-B67D-176199120121}" type="pres">
      <dgm:prSet presAssocID="{E3D02208-CCAB-6E49-9263-F2D14B8B93EF}" presName="Name5" presStyleLbl="vennNode1" presStyleIdx="1" presStyleCnt="4">
        <dgm:presLayoutVars>
          <dgm:bulletEnabled val="1"/>
        </dgm:presLayoutVars>
      </dgm:prSet>
      <dgm:spPr/>
    </dgm:pt>
    <dgm:pt modelId="{0266889B-5FFB-0348-8348-265B5B18ACC6}" type="pres">
      <dgm:prSet presAssocID="{82873437-A530-7B4F-94BF-729E671391AA}" presName="space" presStyleCnt="0"/>
      <dgm:spPr/>
    </dgm:pt>
    <dgm:pt modelId="{151EA625-DD32-9449-90E7-841CF5D3693F}" type="pres">
      <dgm:prSet presAssocID="{0D5D0371-C9A8-914C-9AA7-06E7A4B01675}" presName="Name5" presStyleLbl="vennNode1" presStyleIdx="2" presStyleCnt="4">
        <dgm:presLayoutVars>
          <dgm:bulletEnabled val="1"/>
        </dgm:presLayoutVars>
      </dgm:prSet>
      <dgm:spPr/>
    </dgm:pt>
    <dgm:pt modelId="{B3D7CA31-16FA-7543-8C61-11168A2BDF34}" type="pres">
      <dgm:prSet presAssocID="{C075C4DA-553E-D749-AEFD-5E9DDEE44ED0}" presName="space" presStyleCnt="0"/>
      <dgm:spPr/>
    </dgm:pt>
    <dgm:pt modelId="{9920A8F7-9AAF-0148-ADE4-2269B4A78BD4}" type="pres">
      <dgm:prSet presAssocID="{C5903031-A585-234E-9A47-260AA8EB0ABF}" presName="Name5" presStyleLbl="vennNode1" presStyleIdx="3" presStyleCnt="4">
        <dgm:presLayoutVars>
          <dgm:bulletEnabled val="1"/>
        </dgm:presLayoutVars>
      </dgm:prSet>
      <dgm:spPr/>
    </dgm:pt>
  </dgm:ptLst>
  <dgm:cxnLst>
    <dgm:cxn modelId="{CF8C820F-0FD2-7B4E-8973-292C8E61ECE3}" srcId="{46E2E71E-D109-0347-90D2-3C87D863C18D}" destId="{62DBE868-5D39-7D47-8500-13A116CEF415}" srcOrd="0" destOrd="0" parTransId="{D15FB64B-BBA4-664C-B93D-9ACEAB640D04}" sibTransId="{C7DB8521-7088-0340-A956-F11AB42A3EEB}"/>
    <dgm:cxn modelId="{44BB4D1D-D958-B045-B98C-E50A12A4DF08}" type="presOf" srcId="{62DBE868-5D39-7D47-8500-13A116CEF415}" destId="{AA84E10C-840F-9C4F-B9B3-FE437D305AAB}" srcOrd="0" destOrd="0" presId="urn:microsoft.com/office/officeart/2005/8/layout/venn3"/>
    <dgm:cxn modelId="{D6C2A829-3B1E-724D-BC4A-BC921831171B}" type="presOf" srcId="{46E2E71E-D109-0347-90D2-3C87D863C18D}" destId="{74A9C282-9C0E-0748-93A7-DB313859ECAE}" srcOrd="0" destOrd="0" presId="urn:microsoft.com/office/officeart/2005/8/layout/venn3"/>
    <dgm:cxn modelId="{3F809044-B31E-F24E-AE40-E2910BF9015B}" type="presOf" srcId="{C5903031-A585-234E-9A47-260AA8EB0ABF}" destId="{9920A8F7-9AAF-0148-ADE4-2269B4A78BD4}" srcOrd="0" destOrd="0" presId="urn:microsoft.com/office/officeart/2005/8/layout/venn3"/>
    <dgm:cxn modelId="{54107D4B-D527-6C4B-814D-2CE20760C77F}" srcId="{46E2E71E-D109-0347-90D2-3C87D863C18D}" destId="{E3D02208-CCAB-6E49-9263-F2D14B8B93EF}" srcOrd="1" destOrd="0" parTransId="{B72950BE-BCB8-4B4C-99B8-C23AD9E20E70}" sibTransId="{82873437-A530-7B4F-94BF-729E671391AA}"/>
    <dgm:cxn modelId="{92131D6D-29D9-A942-8503-5F87FDCF6444}" type="presOf" srcId="{E3D02208-CCAB-6E49-9263-F2D14B8B93EF}" destId="{6C133A9A-65A8-D74F-B67D-176199120121}" srcOrd="0" destOrd="0" presId="urn:microsoft.com/office/officeart/2005/8/layout/venn3"/>
    <dgm:cxn modelId="{478C65BD-DB2D-114F-916F-9BB46E6F88D7}" srcId="{46E2E71E-D109-0347-90D2-3C87D863C18D}" destId="{C5903031-A585-234E-9A47-260AA8EB0ABF}" srcOrd="3" destOrd="0" parTransId="{A72F5659-E9FD-F843-9778-6E2B8C81CA61}" sibTransId="{9E86860C-1B0D-FC4D-91B0-DFCE69766C10}"/>
    <dgm:cxn modelId="{11E256CC-D009-2F4F-84D3-99274CB9CD0F}" srcId="{46E2E71E-D109-0347-90D2-3C87D863C18D}" destId="{0D5D0371-C9A8-914C-9AA7-06E7A4B01675}" srcOrd="2" destOrd="0" parTransId="{57E49231-F478-904B-8078-CAC8C6AE3FF6}" sibTransId="{C075C4DA-553E-D749-AEFD-5E9DDEE44ED0}"/>
    <dgm:cxn modelId="{3D76C8DF-AC94-DF44-B337-168C3F0E009A}" type="presOf" srcId="{0D5D0371-C9A8-914C-9AA7-06E7A4B01675}" destId="{151EA625-DD32-9449-90E7-841CF5D3693F}" srcOrd="0" destOrd="0" presId="urn:microsoft.com/office/officeart/2005/8/layout/venn3"/>
    <dgm:cxn modelId="{774AF5A8-FD70-E34F-A9C8-E43E6B6EC888}" type="presParOf" srcId="{74A9C282-9C0E-0748-93A7-DB313859ECAE}" destId="{AA84E10C-840F-9C4F-B9B3-FE437D305AAB}" srcOrd="0" destOrd="0" presId="urn:microsoft.com/office/officeart/2005/8/layout/venn3"/>
    <dgm:cxn modelId="{64D9D5FF-2F4E-1F43-A404-6C609A4AD789}" type="presParOf" srcId="{74A9C282-9C0E-0748-93A7-DB313859ECAE}" destId="{9DE7FB49-CC92-7144-BEA7-D1C0B37E3E8B}" srcOrd="1" destOrd="0" presId="urn:microsoft.com/office/officeart/2005/8/layout/venn3"/>
    <dgm:cxn modelId="{35718F13-6576-654E-B4A1-F0D20FCF38EC}" type="presParOf" srcId="{74A9C282-9C0E-0748-93A7-DB313859ECAE}" destId="{6C133A9A-65A8-D74F-B67D-176199120121}" srcOrd="2" destOrd="0" presId="urn:microsoft.com/office/officeart/2005/8/layout/venn3"/>
    <dgm:cxn modelId="{FB0AFFE8-607B-A94E-9F81-C0A7635D6AE6}" type="presParOf" srcId="{74A9C282-9C0E-0748-93A7-DB313859ECAE}" destId="{0266889B-5FFB-0348-8348-265B5B18ACC6}" srcOrd="3" destOrd="0" presId="urn:microsoft.com/office/officeart/2005/8/layout/venn3"/>
    <dgm:cxn modelId="{D707B907-1F47-D347-B29C-FD9BC9A7229F}" type="presParOf" srcId="{74A9C282-9C0E-0748-93A7-DB313859ECAE}" destId="{151EA625-DD32-9449-90E7-841CF5D3693F}" srcOrd="4" destOrd="0" presId="urn:microsoft.com/office/officeart/2005/8/layout/venn3"/>
    <dgm:cxn modelId="{BC1A2900-BE87-0444-9A1A-DB32E079453F}" type="presParOf" srcId="{74A9C282-9C0E-0748-93A7-DB313859ECAE}" destId="{B3D7CA31-16FA-7543-8C61-11168A2BDF34}" srcOrd="5" destOrd="0" presId="urn:microsoft.com/office/officeart/2005/8/layout/venn3"/>
    <dgm:cxn modelId="{BB9F29C0-D9B1-4243-A93D-8C8EEBF36A1D}" type="presParOf" srcId="{74A9C282-9C0E-0748-93A7-DB313859ECAE}" destId="{9920A8F7-9AAF-0148-ADE4-2269B4A78BD4}" srcOrd="6" destOrd="0" presId="urn:microsoft.com/office/officeart/2005/8/layout/venn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BD103A-3EFB-9E4C-BF33-4D1C9B84C211}">
      <dsp:nvSpPr>
        <dsp:cNvPr id="0" name=""/>
        <dsp:cNvSpPr/>
      </dsp:nvSpPr>
      <dsp:spPr>
        <a:xfrm>
          <a:off x="951049" y="175364"/>
          <a:ext cx="1645868" cy="1646118"/>
        </a:xfrm>
        <a:prstGeom prst="circularArrow">
          <a:avLst>
            <a:gd name="adj1" fmla="val 10980"/>
            <a:gd name="adj2" fmla="val 1142322"/>
            <a:gd name="adj3" fmla="val 4500000"/>
            <a:gd name="adj4" fmla="val 10800000"/>
            <a:gd name="adj5" fmla="val 12500"/>
          </a:avLst>
        </a:prstGeom>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3E1F47-CF3D-8C48-A016-AB4ECE0F918D}">
      <dsp:nvSpPr>
        <dsp:cNvPr id="0" name=""/>
        <dsp:cNvSpPr/>
      </dsp:nvSpPr>
      <dsp:spPr>
        <a:xfrm>
          <a:off x="1314839" y="769663"/>
          <a:ext cx="914577" cy="457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endParaRPr lang="en-US" sz="2600" kern="1200" dirty="0">
            <a:latin typeface="Avenir Next" panose="020B0503020202020204" pitchFamily="34" charset="0"/>
          </a:endParaRPr>
        </a:p>
      </dsp:txBody>
      <dsp:txXfrm>
        <a:off x="1314839" y="769663"/>
        <a:ext cx="914577" cy="457179"/>
      </dsp:txXfrm>
    </dsp:sp>
    <dsp:sp modelId="{6D00407C-3482-FE49-B74E-E1B67329D750}">
      <dsp:nvSpPr>
        <dsp:cNvPr id="0" name=""/>
        <dsp:cNvSpPr/>
      </dsp:nvSpPr>
      <dsp:spPr>
        <a:xfrm>
          <a:off x="493914" y="1121182"/>
          <a:ext cx="1645868" cy="1646118"/>
        </a:xfrm>
        <a:prstGeom prst="leftCircularArrow">
          <a:avLst>
            <a:gd name="adj1" fmla="val 10980"/>
            <a:gd name="adj2" fmla="val 1142322"/>
            <a:gd name="adj3" fmla="val 6300000"/>
            <a:gd name="adj4" fmla="val 18900000"/>
            <a:gd name="adj5" fmla="val 12500"/>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403DD4-5623-924B-882A-3F5E3E510711}">
      <dsp:nvSpPr>
        <dsp:cNvPr id="0" name=""/>
        <dsp:cNvSpPr/>
      </dsp:nvSpPr>
      <dsp:spPr>
        <a:xfrm>
          <a:off x="859560" y="1720951"/>
          <a:ext cx="914577" cy="457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Avenir Next" panose="020B0503020202020204" pitchFamily="34" charset="0"/>
          </a:endParaRPr>
        </a:p>
      </dsp:txBody>
      <dsp:txXfrm>
        <a:off x="859560" y="1720951"/>
        <a:ext cx="914577" cy="457179"/>
      </dsp:txXfrm>
    </dsp:sp>
    <dsp:sp modelId="{183C4595-1DFE-A44C-83FA-CE618ECEEAA2}">
      <dsp:nvSpPr>
        <dsp:cNvPr id="0" name=""/>
        <dsp:cNvSpPr/>
      </dsp:nvSpPr>
      <dsp:spPr>
        <a:xfrm>
          <a:off x="1068191" y="2180182"/>
          <a:ext cx="1414055" cy="1414622"/>
        </a:xfrm>
        <a:prstGeom prst="blockArc">
          <a:avLst>
            <a:gd name="adj1" fmla="val 13500000"/>
            <a:gd name="adj2" fmla="val 10800000"/>
            <a:gd name="adj3" fmla="val 1274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8AD018F-A9C4-F447-BAAF-C4F8C946FD3D}">
      <dsp:nvSpPr>
        <dsp:cNvPr id="0" name=""/>
        <dsp:cNvSpPr/>
      </dsp:nvSpPr>
      <dsp:spPr>
        <a:xfrm>
          <a:off x="1317003" y="2673607"/>
          <a:ext cx="914577" cy="457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endParaRPr lang="en-US" sz="2600" kern="1200">
            <a:latin typeface="Avenir Next" panose="020B0503020202020204" pitchFamily="34" charset="0"/>
          </a:endParaRPr>
        </a:p>
      </dsp:txBody>
      <dsp:txXfrm>
        <a:off x="1317003" y="2673607"/>
        <a:ext cx="914577" cy="4571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1AD95-8DC5-BA4F-8B92-8AED63803C67}">
      <dsp:nvSpPr>
        <dsp:cNvPr id="0" name=""/>
        <dsp:cNvSpPr/>
      </dsp:nvSpPr>
      <dsp:spPr>
        <a:xfrm>
          <a:off x="0" y="0"/>
          <a:ext cx="4222115" cy="575369"/>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endParaRPr lang="en-US" sz="2200" b="1" i="0" kern="1200" dirty="0">
            <a:latin typeface="Avenir Next Demi Bold" panose="020B0503020202020204" pitchFamily="34" charset="0"/>
          </a:endParaRPr>
        </a:p>
      </dsp:txBody>
      <dsp:txXfrm>
        <a:off x="16852" y="16852"/>
        <a:ext cx="3601247" cy="541665"/>
      </dsp:txXfrm>
    </dsp:sp>
    <dsp:sp modelId="{2BEF36E5-CE71-7442-AA5B-3F4609D349EA}">
      <dsp:nvSpPr>
        <dsp:cNvPr id="0" name=""/>
        <dsp:cNvSpPr/>
      </dsp:nvSpPr>
      <dsp:spPr>
        <a:xfrm>
          <a:off x="372539" y="671263"/>
          <a:ext cx="4222115" cy="575369"/>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endParaRPr lang="en-US" sz="2200" b="1" i="0" kern="1200" dirty="0">
            <a:latin typeface="Avenir Next Demi Bold" panose="020B0503020202020204" pitchFamily="34" charset="0"/>
          </a:endParaRPr>
        </a:p>
      </dsp:txBody>
      <dsp:txXfrm>
        <a:off x="389391" y="688115"/>
        <a:ext cx="3441882" cy="541665"/>
      </dsp:txXfrm>
    </dsp:sp>
    <dsp:sp modelId="{29DBFE4E-F7AA-4740-B1B7-8B20D11F4DC1}">
      <dsp:nvSpPr>
        <dsp:cNvPr id="0" name=""/>
        <dsp:cNvSpPr/>
      </dsp:nvSpPr>
      <dsp:spPr>
        <a:xfrm>
          <a:off x="745079" y="1342527"/>
          <a:ext cx="4222115" cy="575369"/>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endParaRPr lang="en-US" sz="2200" b="1" i="0" kern="1200" dirty="0">
            <a:latin typeface="Avenir Next Demi Bold" panose="020B0503020202020204" pitchFamily="34" charset="0"/>
          </a:endParaRPr>
        </a:p>
      </dsp:txBody>
      <dsp:txXfrm>
        <a:off x="761931" y="1359379"/>
        <a:ext cx="3441882" cy="541665"/>
      </dsp:txXfrm>
    </dsp:sp>
    <dsp:sp modelId="{10AA695C-F644-DC46-B051-5400DEEB277C}">
      <dsp:nvSpPr>
        <dsp:cNvPr id="0" name=""/>
        <dsp:cNvSpPr/>
      </dsp:nvSpPr>
      <dsp:spPr>
        <a:xfrm>
          <a:off x="3848125" y="436321"/>
          <a:ext cx="373989" cy="37398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b="1" i="0" kern="1200">
            <a:latin typeface="Avenir Next Demi Bold" panose="020B0503020202020204" pitchFamily="34" charset="0"/>
          </a:endParaRPr>
        </a:p>
      </dsp:txBody>
      <dsp:txXfrm>
        <a:off x="3932273" y="436321"/>
        <a:ext cx="205693" cy="281427"/>
      </dsp:txXfrm>
    </dsp:sp>
    <dsp:sp modelId="{6C8B4FCC-1154-F249-8416-C1313F6CE8FF}">
      <dsp:nvSpPr>
        <dsp:cNvPr id="0" name=""/>
        <dsp:cNvSpPr/>
      </dsp:nvSpPr>
      <dsp:spPr>
        <a:xfrm>
          <a:off x="4220665" y="1103749"/>
          <a:ext cx="373989" cy="37398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b="1" i="0" kern="1200">
            <a:latin typeface="Avenir Next Demi Bold" panose="020B0503020202020204" pitchFamily="34" charset="0"/>
          </a:endParaRPr>
        </a:p>
      </dsp:txBody>
      <dsp:txXfrm>
        <a:off x="4304813" y="1103749"/>
        <a:ext cx="205693" cy="2814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4E10C-840F-9C4F-B9B3-FE437D305AAB}">
      <dsp:nvSpPr>
        <dsp:cNvPr id="0" name=""/>
        <dsp:cNvSpPr/>
      </dsp:nvSpPr>
      <dsp:spPr>
        <a:xfrm>
          <a:off x="1583" y="228313"/>
          <a:ext cx="1588926" cy="1588926"/>
        </a:xfrm>
        <a:prstGeom prst="ellipse">
          <a:avLst/>
        </a:prstGeom>
        <a:gradFill flip="none" rotWithShape="0">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87444" tIns="38100" rIns="87444" bIns="38100" numCol="1" spcCol="1270" anchor="ctr" anchorCtr="0">
          <a:noAutofit/>
        </a:bodyPr>
        <a:lstStyle/>
        <a:p>
          <a:pPr marL="0" lvl="0" indent="0" algn="ctr" defTabSz="1333500">
            <a:lnSpc>
              <a:spcPct val="90000"/>
            </a:lnSpc>
            <a:spcBef>
              <a:spcPct val="0"/>
            </a:spcBef>
            <a:spcAft>
              <a:spcPct val="35000"/>
            </a:spcAft>
            <a:buNone/>
          </a:pPr>
          <a:endParaRPr lang="en-US" sz="3000" b="0" i="0" kern="1200" dirty="0">
            <a:latin typeface="Avenir Next" panose="020B0503020202020204" pitchFamily="34" charset="0"/>
          </a:endParaRPr>
        </a:p>
      </dsp:txBody>
      <dsp:txXfrm>
        <a:off x="234276" y="461006"/>
        <a:ext cx="1123540" cy="1123540"/>
      </dsp:txXfrm>
    </dsp:sp>
    <dsp:sp modelId="{6C133A9A-65A8-D74F-B67D-176199120121}">
      <dsp:nvSpPr>
        <dsp:cNvPr id="0" name=""/>
        <dsp:cNvSpPr/>
      </dsp:nvSpPr>
      <dsp:spPr>
        <a:xfrm>
          <a:off x="1272724" y="228313"/>
          <a:ext cx="1588926" cy="1588926"/>
        </a:xfrm>
        <a:prstGeom prst="ellipse">
          <a:avLst/>
        </a:prstGeom>
        <a:gradFill flip="none" rotWithShape="0">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87444" tIns="38100" rIns="87444" bIns="38100" numCol="1" spcCol="1270" anchor="ctr" anchorCtr="0">
          <a:noAutofit/>
        </a:bodyPr>
        <a:lstStyle/>
        <a:p>
          <a:pPr marL="0" lvl="0" indent="0" algn="ctr" defTabSz="1333500">
            <a:lnSpc>
              <a:spcPct val="90000"/>
            </a:lnSpc>
            <a:spcBef>
              <a:spcPct val="0"/>
            </a:spcBef>
            <a:spcAft>
              <a:spcPct val="35000"/>
            </a:spcAft>
            <a:buNone/>
          </a:pPr>
          <a:endParaRPr lang="en-US" sz="3000" b="0" i="0" kern="1200" dirty="0">
            <a:latin typeface="Avenir Next" panose="020B0503020202020204" pitchFamily="34" charset="0"/>
          </a:endParaRPr>
        </a:p>
      </dsp:txBody>
      <dsp:txXfrm>
        <a:off x="1505417" y="461006"/>
        <a:ext cx="1123540" cy="1123540"/>
      </dsp:txXfrm>
    </dsp:sp>
    <dsp:sp modelId="{151EA625-DD32-9449-90E7-841CF5D3693F}">
      <dsp:nvSpPr>
        <dsp:cNvPr id="0" name=""/>
        <dsp:cNvSpPr/>
      </dsp:nvSpPr>
      <dsp:spPr>
        <a:xfrm>
          <a:off x="2543866" y="228313"/>
          <a:ext cx="1588926" cy="1588926"/>
        </a:xfrm>
        <a:prstGeom prst="ellipse">
          <a:avLst/>
        </a:prstGeom>
        <a:gradFill flip="none"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87444" tIns="38100" rIns="87444" bIns="38100" numCol="1" spcCol="1270" anchor="ctr" anchorCtr="0">
          <a:noAutofit/>
        </a:bodyPr>
        <a:lstStyle/>
        <a:p>
          <a:pPr marL="0" lvl="0" indent="0" algn="ctr" defTabSz="1333500">
            <a:lnSpc>
              <a:spcPct val="90000"/>
            </a:lnSpc>
            <a:spcBef>
              <a:spcPct val="0"/>
            </a:spcBef>
            <a:spcAft>
              <a:spcPct val="35000"/>
            </a:spcAft>
            <a:buNone/>
          </a:pPr>
          <a:endParaRPr lang="en-US" sz="3000" b="0" i="0" kern="1200" dirty="0">
            <a:latin typeface="Avenir Next" panose="020B0503020202020204" pitchFamily="34" charset="0"/>
          </a:endParaRPr>
        </a:p>
      </dsp:txBody>
      <dsp:txXfrm>
        <a:off x="2776559" y="461006"/>
        <a:ext cx="1123540" cy="1123540"/>
      </dsp:txXfrm>
    </dsp:sp>
    <dsp:sp modelId="{9920A8F7-9AAF-0148-ADE4-2269B4A78BD4}">
      <dsp:nvSpPr>
        <dsp:cNvPr id="0" name=""/>
        <dsp:cNvSpPr/>
      </dsp:nvSpPr>
      <dsp:spPr>
        <a:xfrm>
          <a:off x="3815007" y="228313"/>
          <a:ext cx="1588926" cy="1588926"/>
        </a:xfrm>
        <a:prstGeom prst="ellipse">
          <a:avLst/>
        </a:prstGeom>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87444" tIns="38100" rIns="87444" bIns="38100" numCol="1" spcCol="1270" anchor="ctr" anchorCtr="0">
          <a:noAutofit/>
        </a:bodyPr>
        <a:lstStyle/>
        <a:p>
          <a:pPr marL="0" lvl="0" indent="0" algn="ctr" defTabSz="1333500">
            <a:lnSpc>
              <a:spcPct val="90000"/>
            </a:lnSpc>
            <a:spcBef>
              <a:spcPct val="0"/>
            </a:spcBef>
            <a:spcAft>
              <a:spcPct val="35000"/>
            </a:spcAft>
            <a:buNone/>
          </a:pPr>
          <a:endParaRPr lang="en-US" sz="3000" b="0" i="0" kern="1200" dirty="0">
            <a:latin typeface="Avenir Next" panose="020B0503020202020204" pitchFamily="34" charset="0"/>
          </a:endParaRPr>
        </a:p>
      </dsp:txBody>
      <dsp:txXfrm>
        <a:off x="4047700" y="461006"/>
        <a:ext cx="1123540" cy="1123540"/>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97C82-5361-694D-BC1A-53DEFB7C515C}" type="datetimeFigureOut">
              <a:rPr lang="en-US" smtClean="0"/>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B72930-18E6-C242-BD69-B4884DAB9C63}" type="slidenum">
              <a:rPr lang="en-US" smtClean="0"/>
              <a:t>‹#›</a:t>
            </a:fld>
            <a:endParaRPr lang="en-US"/>
          </a:p>
        </p:txBody>
      </p:sp>
    </p:spTree>
    <p:extLst>
      <p:ext uri="{BB962C8B-B14F-4D97-AF65-F5344CB8AC3E}">
        <p14:creationId xmlns:p14="http://schemas.microsoft.com/office/powerpoint/2010/main" val="3183867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B72930-18E6-C242-BD69-B4884DAB9C63}" type="slidenum">
              <a:rPr lang="en-US" smtClean="0"/>
              <a:t>1</a:t>
            </a:fld>
            <a:endParaRPr lang="en-US"/>
          </a:p>
        </p:txBody>
      </p:sp>
    </p:spTree>
    <p:extLst>
      <p:ext uri="{BB962C8B-B14F-4D97-AF65-F5344CB8AC3E}">
        <p14:creationId xmlns:p14="http://schemas.microsoft.com/office/powerpoint/2010/main" val="31619458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5FD93-1511-9B2D-1A3D-9DF355F966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89D7DD-8180-D4A5-C708-260E11138C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AF8C6B-89DD-9FAE-1918-EBF3B107BA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10FF59-2BB4-EFDB-8355-7C285CE6B702}"/>
              </a:ext>
            </a:extLst>
          </p:cNvPr>
          <p:cNvSpPr>
            <a:spLocks noGrp="1"/>
          </p:cNvSpPr>
          <p:nvPr>
            <p:ph type="sldNum" sz="quarter" idx="5"/>
          </p:nvPr>
        </p:nvSpPr>
        <p:spPr/>
        <p:txBody>
          <a:bodyPr/>
          <a:lstStyle/>
          <a:p>
            <a:fld id="{B7B72930-18E6-C242-BD69-B4884DAB9C63}" type="slidenum">
              <a:rPr lang="en-US" smtClean="0"/>
              <a:t>10</a:t>
            </a:fld>
            <a:endParaRPr lang="en-US"/>
          </a:p>
        </p:txBody>
      </p:sp>
    </p:spTree>
    <p:extLst>
      <p:ext uri="{BB962C8B-B14F-4D97-AF65-F5344CB8AC3E}">
        <p14:creationId xmlns:p14="http://schemas.microsoft.com/office/powerpoint/2010/main" val="2525088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246E0-04D0-4C57-54DC-CC9B4A22B3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0F5E0C-99E7-3F1A-7C55-D3E65F993E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1492A0-3D4F-0529-E9D6-C3CEB3516A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6E4C01-AC5F-11EA-BD4A-BAD2548A2A2F}"/>
              </a:ext>
            </a:extLst>
          </p:cNvPr>
          <p:cNvSpPr>
            <a:spLocks noGrp="1"/>
          </p:cNvSpPr>
          <p:nvPr>
            <p:ph type="sldNum" sz="quarter" idx="5"/>
          </p:nvPr>
        </p:nvSpPr>
        <p:spPr/>
        <p:txBody>
          <a:bodyPr/>
          <a:lstStyle/>
          <a:p>
            <a:fld id="{B7B72930-18E6-C242-BD69-B4884DAB9C63}" type="slidenum">
              <a:rPr lang="en-US" smtClean="0"/>
              <a:t>11</a:t>
            </a:fld>
            <a:endParaRPr lang="en-US"/>
          </a:p>
        </p:txBody>
      </p:sp>
    </p:spTree>
    <p:extLst>
      <p:ext uri="{BB962C8B-B14F-4D97-AF65-F5344CB8AC3E}">
        <p14:creationId xmlns:p14="http://schemas.microsoft.com/office/powerpoint/2010/main" val="748833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88E7-427A-F661-D8BB-06F6D0DD92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6F3D41-C7A1-AAA0-8567-B2194909E3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203251-D70D-D214-90E4-917524A974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F20FD6-6C64-895A-4785-3636FB4686DD}"/>
              </a:ext>
            </a:extLst>
          </p:cNvPr>
          <p:cNvSpPr>
            <a:spLocks noGrp="1"/>
          </p:cNvSpPr>
          <p:nvPr>
            <p:ph type="sldNum" sz="quarter" idx="5"/>
          </p:nvPr>
        </p:nvSpPr>
        <p:spPr/>
        <p:txBody>
          <a:bodyPr/>
          <a:lstStyle/>
          <a:p>
            <a:fld id="{B7B72930-18E6-C242-BD69-B4884DAB9C63}" type="slidenum">
              <a:rPr lang="en-US" smtClean="0"/>
              <a:t>12</a:t>
            </a:fld>
            <a:endParaRPr lang="en-US"/>
          </a:p>
        </p:txBody>
      </p:sp>
    </p:spTree>
    <p:extLst>
      <p:ext uri="{BB962C8B-B14F-4D97-AF65-F5344CB8AC3E}">
        <p14:creationId xmlns:p14="http://schemas.microsoft.com/office/powerpoint/2010/main" val="2667512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91E22-C612-B417-FFD2-DD5007F093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288A43-892C-F2B4-A2B2-B9A2E218A8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F39B17-2202-86A5-25A8-087310C5BD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58FD36-6A2F-BFCD-1B82-A26904E8DD4D}"/>
              </a:ext>
            </a:extLst>
          </p:cNvPr>
          <p:cNvSpPr>
            <a:spLocks noGrp="1"/>
          </p:cNvSpPr>
          <p:nvPr>
            <p:ph type="sldNum" sz="quarter" idx="5"/>
          </p:nvPr>
        </p:nvSpPr>
        <p:spPr/>
        <p:txBody>
          <a:bodyPr/>
          <a:lstStyle/>
          <a:p>
            <a:fld id="{B7B72930-18E6-C242-BD69-B4884DAB9C63}" type="slidenum">
              <a:rPr lang="en-US" smtClean="0"/>
              <a:t>13</a:t>
            </a:fld>
            <a:endParaRPr lang="en-US"/>
          </a:p>
        </p:txBody>
      </p:sp>
    </p:spTree>
    <p:extLst>
      <p:ext uri="{BB962C8B-B14F-4D97-AF65-F5344CB8AC3E}">
        <p14:creationId xmlns:p14="http://schemas.microsoft.com/office/powerpoint/2010/main" val="4089803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3D756-62D1-8A19-323A-44F16694D4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4D664D-3112-1630-6A5D-E855A3F83E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55513-690A-66E2-DDEA-7BCD1522D1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CA3A88-5B3A-CFC3-18A2-B4B36F7EA59C}"/>
              </a:ext>
            </a:extLst>
          </p:cNvPr>
          <p:cNvSpPr>
            <a:spLocks noGrp="1"/>
          </p:cNvSpPr>
          <p:nvPr>
            <p:ph type="sldNum" sz="quarter" idx="5"/>
          </p:nvPr>
        </p:nvSpPr>
        <p:spPr/>
        <p:txBody>
          <a:bodyPr/>
          <a:lstStyle/>
          <a:p>
            <a:fld id="{B7B72930-18E6-C242-BD69-B4884DAB9C63}" type="slidenum">
              <a:rPr lang="en-US" smtClean="0"/>
              <a:t>14</a:t>
            </a:fld>
            <a:endParaRPr lang="en-US"/>
          </a:p>
        </p:txBody>
      </p:sp>
    </p:spTree>
    <p:extLst>
      <p:ext uri="{BB962C8B-B14F-4D97-AF65-F5344CB8AC3E}">
        <p14:creationId xmlns:p14="http://schemas.microsoft.com/office/powerpoint/2010/main" val="812546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0C2DA-665E-119D-C6DD-8258F3B00A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2C75B0-9FAF-0E65-8F01-44D989FAEA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991A06-A620-CF98-FFD5-0B77B993AB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F57C7B-6374-51A6-C4C9-9C7C664473CC}"/>
              </a:ext>
            </a:extLst>
          </p:cNvPr>
          <p:cNvSpPr>
            <a:spLocks noGrp="1"/>
          </p:cNvSpPr>
          <p:nvPr>
            <p:ph type="sldNum" sz="quarter" idx="5"/>
          </p:nvPr>
        </p:nvSpPr>
        <p:spPr/>
        <p:txBody>
          <a:bodyPr/>
          <a:lstStyle/>
          <a:p>
            <a:fld id="{B7B72930-18E6-C242-BD69-B4884DAB9C63}" type="slidenum">
              <a:rPr lang="en-US" smtClean="0"/>
              <a:t>15</a:t>
            </a:fld>
            <a:endParaRPr lang="en-US"/>
          </a:p>
        </p:txBody>
      </p:sp>
    </p:spTree>
    <p:extLst>
      <p:ext uri="{BB962C8B-B14F-4D97-AF65-F5344CB8AC3E}">
        <p14:creationId xmlns:p14="http://schemas.microsoft.com/office/powerpoint/2010/main" val="6087184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53434-1BAF-9952-A2D3-21640745E5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824542-2EFD-7E5A-FBD2-2D37743F3B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477A0B-4E64-EFFD-A96E-638829981D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4D0BB7-FDBC-3E12-3E15-DB6AE26315B3}"/>
              </a:ext>
            </a:extLst>
          </p:cNvPr>
          <p:cNvSpPr>
            <a:spLocks noGrp="1"/>
          </p:cNvSpPr>
          <p:nvPr>
            <p:ph type="sldNum" sz="quarter" idx="5"/>
          </p:nvPr>
        </p:nvSpPr>
        <p:spPr/>
        <p:txBody>
          <a:bodyPr/>
          <a:lstStyle/>
          <a:p>
            <a:fld id="{B7B72930-18E6-C242-BD69-B4884DAB9C63}" type="slidenum">
              <a:rPr lang="en-US" smtClean="0"/>
              <a:t>16</a:t>
            </a:fld>
            <a:endParaRPr lang="en-US"/>
          </a:p>
        </p:txBody>
      </p:sp>
    </p:spTree>
    <p:extLst>
      <p:ext uri="{BB962C8B-B14F-4D97-AF65-F5344CB8AC3E}">
        <p14:creationId xmlns:p14="http://schemas.microsoft.com/office/powerpoint/2010/main" val="24640628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BB5D9-CD4C-A3EE-4CBB-FF2DF7D618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89912-3D88-D254-2F78-4413514BBA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459BFC-CEF3-E2DC-2957-5839171FAB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F56912-0CAC-AE4D-5069-4EEA8CEDD170}"/>
              </a:ext>
            </a:extLst>
          </p:cNvPr>
          <p:cNvSpPr>
            <a:spLocks noGrp="1"/>
          </p:cNvSpPr>
          <p:nvPr>
            <p:ph type="sldNum" sz="quarter" idx="5"/>
          </p:nvPr>
        </p:nvSpPr>
        <p:spPr/>
        <p:txBody>
          <a:bodyPr/>
          <a:lstStyle/>
          <a:p>
            <a:fld id="{B7B72930-18E6-C242-BD69-B4884DAB9C63}" type="slidenum">
              <a:rPr lang="en-US" smtClean="0"/>
              <a:t>17</a:t>
            </a:fld>
            <a:endParaRPr lang="en-US"/>
          </a:p>
        </p:txBody>
      </p:sp>
    </p:spTree>
    <p:extLst>
      <p:ext uri="{BB962C8B-B14F-4D97-AF65-F5344CB8AC3E}">
        <p14:creationId xmlns:p14="http://schemas.microsoft.com/office/powerpoint/2010/main" val="32095433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C77E2-3331-408A-EC07-762569C5F1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40068E-BB38-2B67-2A80-AFB1F3AC18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C1F2C3-5305-7041-4092-89CF614BEE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FDD6DC-B76E-9933-16E1-1AB458E5A512}"/>
              </a:ext>
            </a:extLst>
          </p:cNvPr>
          <p:cNvSpPr>
            <a:spLocks noGrp="1"/>
          </p:cNvSpPr>
          <p:nvPr>
            <p:ph type="sldNum" sz="quarter" idx="5"/>
          </p:nvPr>
        </p:nvSpPr>
        <p:spPr/>
        <p:txBody>
          <a:bodyPr/>
          <a:lstStyle/>
          <a:p>
            <a:fld id="{B7B72930-18E6-C242-BD69-B4884DAB9C63}" type="slidenum">
              <a:rPr lang="en-US" smtClean="0"/>
              <a:t>18</a:t>
            </a:fld>
            <a:endParaRPr lang="en-US"/>
          </a:p>
        </p:txBody>
      </p:sp>
    </p:spTree>
    <p:extLst>
      <p:ext uri="{BB962C8B-B14F-4D97-AF65-F5344CB8AC3E}">
        <p14:creationId xmlns:p14="http://schemas.microsoft.com/office/powerpoint/2010/main" val="1283867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03341-4D32-4B76-60E1-5D32958A82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DDC8C5-B2F8-3FC1-223A-F9286B837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7CDE37-057A-A688-6709-7BBB43773BDB}"/>
              </a:ext>
            </a:extLst>
          </p:cNvPr>
          <p:cNvSpPr>
            <a:spLocks noGrp="1"/>
          </p:cNvSpPr>
          <p:nvPr>
            <p:ph type="body" idx="1"/>
          </p:nvPr>
        </p:nvSpPr>
        <p:spPr/>
        <p:txBody>
          <a:bodyPr/>
          <a:lstStyle/>
          <a:p>
            <a:r>
              <a:rPr lang="en-US" dirty="0"/>
              <a:t>This ice breaker activity is to move quickly.  Pro</a:t>
            </a:r>
          </a:p>
        </p:txBody>
      </p:sp>
      <p:sp>
        <p:nvSpPr>
          <p:cNvPr id="4" name="Slide Number Placeholder 3">
            <a:extLst>
              <a:ext uri="{FF2B5EF4-FFF2-40B4-BE49-F238E27FC236}">
                <a16:creationId xmlns:a16="http://schemas.microsoft.com/office/drawing/2014/main" id="{CFC2E9E2-6948-B2A5-FAD0-A4F3628F988E}"/>
              </a:ext>
            </a:extLst>
          </p:cNvPr>
          <p:cNvSpPr>
            <a:spLocks noGrp="1"/>
          </p:cNvSpPr>
          <p:nvPr>
            <p:ph type="sldNum" sz="quarter" idx="5"/>
          </p:nvPr>
        </p:nvSpPr>
        <p:spPr/>
        <p:txBody>
          <a:bodyPr/>
          <a:lstStyle/>
          <a:p>
            <a:fld id="{B7B72930-18E6-C242-BD69-B4884DAB9C63}" type="slidenum">
              <a:rPr lang="en-US" smtClean="0"/>
              <a:t>19</a:t>
            </a:fld>
            <a:endParaRPr lang="en-US"/>
          </a:p>
        </p:txBody>
      </p:sp>
    </p:spTree>
    <p:extLst>
      <p:ext uri="{BB962C8B-B14F-4D97-AF65-F5344CB8AC3E}">
        <p14:creationId xmlns:p14="http://schemas.microsoft.com/office/powerpoint/2010/main" val="1552366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Learning Objectives:  </a:t>
            </a:r>
            <a:r>
              <a:rPr lang="en-US" dirty="0"/>
              <a:t>By the end of this course, participants will be able to:</a:t>
            </a:r>
          </a:p>
          <a:p>
            <a:endParaRPr lang="en-US" dirty="0"/>
          </a:p>
          <a:p>
            <a:pPr marL="228600" indent="-228600">
              <a:buAutoNum type="arabicPeriod"/>
            </a:pPr>
            <a:r>
              <a:rPr lang="en-US" dirty="0"/>
              <a:t>Understand the structure and purpose of nonprofit membership organizations.</a:t>
            </a:r>
          </a:p>
          <a:p>
            <a:pPr marL="228600" indent="-228600">
              <a:buAutoNum type="arabicPeriod"/>
            </a:pPr>
            <a:r>
              <a:rPr lang="en-US" dirty="0"/>
              <a:t>Recognize the critical role members play in advancing the mission of the organization.</a:t>
            </a:r>
          </a:p>
          <a:p>
            <a:pPr marL="228600" indent="-228600">
              <a:buAutoNum type="arabicPeriod"/>
            </a:pPr>
            <a:r>
              <a:rPr lang="en-US" dirty="0"/>
              <a:t>Explore how servant leadership principles can strengthen member engagement and organizational impact.</a:t>
            </a:r>
          </a:p>
          <a:p>
            <a:pPr marL="228600" indent="-228600">
              <a:buAutoNum type="arabicPeriod"/>
            </a:pPr>
            <a:r>
              <a:rPr lang="en-US" dirty="0"/>
              <a:t>Identify opportunities to align their leadership approach with the values and mission of their organization.</a:t>
            </a:r>
          </a:p>
          <a:p>
            <a:endParaRPr lang="en-US" dirty="0"/>
          </a:p>
        </p:txBody>
      </p:sp>
      <p:sp>
        <p:nvSpPr>
          <p:cNvPr id="4" name="Slide Number Placeholder 3"/>
          <p:cNvSpPr>
            <a:spLocks noGrp="1"/>
          </p:cNvSpPr>
          <p:nvPr>
            <p:ph type="sldNum" sz="quarter" idx="5"/>
          </p:nvPr>
        </p:nvSpPr>
        <p:spPr/>
        <p:txBody>
          <a:bodyPr/>
          <a:lstStyle/>
          <a:p>
            <a:fld id="{B7B72930-18E6-C242-BD69-B4884DAB9C63}" type="slidenum">
              <a:rPr lang="en-US" smtClean="0"/>
              <a:t>2</a:t>
            </a:fld>
            <a:endParaRPr lang="en-US"/>
          </a:p>
        </p:txBody>
      </p:sp>
    </p:spTree>
    <p:extLst>
      <p:ext uri="{BB962C8B-B14F-4D97-AF65-F5344CB8AC3E}">
        <p14:creationId xmlns:p14="http://schemas.microsoft.com/office/powerpoint/2010/main" val="2152344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255C4-3668-EEB3-5501-4387BD2B73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1E8D22-A8FF-3074-AE2C-20E93AB611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811646-4731-3AB2-F4D4-D43E77B85D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F0CE84-E816-B05C-3230-CFA591ACF070}"/>
              </a:ext>
            </a:extLst>
          </p:cNvPr>
          <p:cNvSpPr>
            <a:spLocks noGrp="1"/>
          </p:cNvSpPr>
          <p:nvPr>
            <p:ph type="sldNum" sz="quarter" idx="5"/>
          </p:nvPr>
        </p:nvSpPr>
        <p:spPr/>
        <p:txBody>
          <a:bodyPr/>
          <a:lstStyle/>
          <a:p>
            <a:fld id="{B7B72930-18E6-C242-BD69-B4884DAB9C63}" type="slidenum">
              <a:rPr lang="en-US" smtClean="0"/>
              <a:t>3</a:t>
            </a:fld>
            <a:endParaRPr lang="en-US"/>
          </a:p>
        </p:txBody>
      </p:sp>
    </p:spTree>
    <p:extLst>
      <p:ext uri="{BB962C8B-B14F-4D97-AF65-F5344CB8AC3E}">
        <p14:creationId xmlns:p14="http://schemas.microsoft.com/office/powerpoint/2010/main" val="2623219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89677-ED16-D3AB-7924-16F2835184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45FDB5-199D-3533-5EAD-59F994D3C9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4F5F94-F0A5-EBD8-1B28-2CF3DC2290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1AEC85-923C-9175-176B-F5437499FAEB}"/>
              </a:ext>
            </a:extLst>
          </p:cNvPr>
          <p:cNvSpPr>
            <a:spLocks noGrp="1"/>
          </p:cNvSpPr>
          <p:nvPr>
            <p:ph type="sldNum" sz="quarter" idx="5"/>
          </p:nvPr>
        </p:nvSpPr>
        <p:spPr/>
        <p:txBody>
          <a:bodyPr/>
          <a:lstStyle/>
          <a:p>
            <a:fld id="{B7B72930-18E6-C242-BD69-B4884DAB9C63}" type="slidenum">
              <a:rPr lang="en-US" smtClean="0"/>
              <a:t>4</a:t>
            </a:fld>
            <a:endParaRPr lang="en-US"/>
          </a:p>
        </p:txBody>
      </p:sp>
    </p:spTree>
    <p:extLst>
      <p:ext uri="{BB962C8B-B14F-4D97-AF65-F5344CB8AC3E}">
        <p14:creationId xmlns:p14="http://schemas.microsoft.com/office/powerpoint/2010/main" val="3964890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A0311-9904-7DF8-63D4-7CBE0736D7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3171E6-09E6-C6EE-42AA-5E970CBD21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BA4A24-1433-620E-1A8F-F9292C8326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049C34-E147-F236-C83B-11D374988FAA}"/>
              </a:ext>
            </a:extLst>
          </p:cNvPr>
          <p:cNvSpPr>
            <a:spLocks noGrp="1"/>
          </p:cNvSpPr>
          <p:nvPr>
            <p:ph type="sldNum" sz="quarter" idx="5"/>
          </p:nvPr>
        </p:nvSpPr>
        <p:spPr/>
        <p:txBody>
          <a:bodyPr/>
          <a:lstStyle/>
          <a:p>
            <a:fld id="{B7B72930-18E6-C242-BD69-B4884DAB9C63}" type="slidenum">
              <a:rPr lang="en-US" smtClean="0"/>
              <a:t>5</a:t>
            </a:fld>
            <a:endParaRPr lang="en-US"/>
          </a:p>
        </p:txBody>
      </p:sp>
    </p:spTree>
    <p:extLst>
      <p:ext uri="{BB962C8B-B14F-4D97-AF65-F5344CB8AC3E}">
        <p14:creationId xmlns:p14="http://schemas.microsoft.com/office/powerpoint/2010/main" val="360944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80C42-AFB2-88A9-B9FA-AFE904970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CDC317-BE25-7CF8-E3EF-2789AE378D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DF3E2B-E673-982A-A62E-2AACB2A630F2}"/>
              </a:ext>
            </a:extLst>
          </p:cNvPr>
          <p:cNvSpPr>
            <a:spLocks noGrp="1"/>
          </p:cNvSpPr>
          <p:nvPr>
            <p:ph type="body" idx="1"/>
          </p:nvPr>
        </p:nvSpPr>
        <p:spPr/>
        <p:txBody>
          <a:bodyPr/>
          <a:lstStyle/>
          <a:p>
            <a:r>
              <a:rPr lang="en-US" dirty="0"/>
              <a:t>Make sure to establish a Facebook account and follow the ‘Be the One, Department of Utah, The American Legion’ Facebook page.  Consider developing a post site and assign Administrators who can be trusted with management of the social media site.  Always keep usernames and passwords accessible to the Post Commander and Post Adjutant and be prepared for election transitions.</a:t>
            </a:r>
          </a:p>
        </p:txBody>
      </p:sp>
      <p:sp>
        <p:nvSpPr>
          <p:cNvPr id="4" name="Slide Number Placeholder 3">
            <a:extLst>
              <a:ext uri="{FF2B5EF4-FFF2-40B4-BE49-F238E27FC236}">
                <a16:creationId xmlns:a16="http://schemas.microsoft.com/office/drawing/2014/main" id="{AE12714E-4F73-E62A-FC68-C2954E11DB60}"/>
              </a:ext>
            </a:extLst>
          </p:cNvPr>
          <p:cNvSpPr>
            <a:spLocks noGrp="1"/>
          </p:cNvSpPr>
          <p:nvPr>
            <p:ph type="sldNum" sz="quarter" idx="5"/>
          </p:nvPr>
        </p:nvSpPr>
        <p:spPr/>
        <p:txBody>
          <a:bodyPr/>
          <a:lstStyle/>
          <a:p>
            <a:fld id="{B7B72930-18E6-C242-BD69-B4884DAB9C63}" type="slidenum">
              <a:rPr lang="en-US" smtClean="0"/>
              <a:t>6</a:t>
            </a:fld>
            <a:endParaRPr lang="en-US"/>
          </a:p>
        </p:txBody>
      </p:sp>
    </p:spTree>
    <p:extLst>
      <p:ext uri="{BB962C8B-B14F-4D97-AF65-F5344CB8AC3E}">
        <p14:creationId xmlns:p14="http://schemas.microsoft.com/office/powerpoint/2010/main" val="2613706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EAAFF-C6EC-BE8E-AA6D-ABEBB24A2F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0234EF-5C3F-7CC9-AA13-76CF056A77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AD507D-0F49-9CA5-01EA-62B30B2F3D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D26A92-4F2F-2624-3DB1-7A5C81A58E44}"/>
              </a:ext>
            </a:extLst>
          </p:cNvPr>
          <p:cNvSpPr>
            <a:spLocks noGrp="1"/>
          </p:cNvSpPr>
          <p:nvPr>
            <p:ph type="sldNum" sz="quarter" idx="5"/>
          </p:nvPr>
        </p:nvSpPr>
        <p:spPr/>
        <p:txBody>
          <a:bodyPr/>
          <a:lstStyle/>
          <a:p>
            <a:fld id="{B7B72930-18E6-C242-BD69-B4884DAB9C63}" type="slidenum">
              <a:rPr lang="en-US" smtClean="0"/>
              <a:t>7</a:t>
            </a:fld>
            <a:endParaRPr lang="en-US"/>
          </a:p>
        </p:txBody>
      </p:sp>
    </p:spTree>
    <p:extLst>
      <p:ext uri="{BB962C8B-B14F-4D97-AF65-F5344CB8AC3E}">
        <p14:creationId xmlns:p14="http://schemas.microsoft.com/office/powerpoint/2010/main" val="609468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4EF90-7E66-56A5-4406-874D56C019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820222-A805-6C51-BEE7-BDA3A13E3A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84E37E-50AD-799D-06D5-6303C7C68A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5D4D4F-69A4-7E0A-6DBB-743D61EBE6EB}"/>
              </a:ext>
            </a:extLst>
          </p:cNvPr>
          <p:cNvSpPr>
            <a:spLocks noGrp="1"/>
          </p:cNvSpPr>
          <p:nvPr>
            <p:ph type="sldNum" sz="quarter" idx="5"/>
          </p:nvPr>
        </p:nvSpPr>
        <p:spPr/>
        <p:txBody>
          <a:bodyPr/>
          <a:lstStyle/>
          <a:p>
            <a:fld id="{B7B72930-18E6-C242-BD69-B4884DAB9C63}" type="slidenum">
              <a:rPr lang="en-US" smtClean="0"/>
              <a:t>8</a:t>
            </a:fld>
            <a:endParaRPr lang="en-US"/>
          </a:p>
        </p:txBody>
      </p:sp>
    </p:spTree>
    <p:extLst>
      <p:ext uri="{BB962C8B-B14F-4D97-AF65-F5344CB8AC3E}">
        <p14:creationId xmlns:p14="http://schemas.microsoft.com/office/powerpoint/2010/main" val="2370734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5FA371-C151-5A7F-DBC3-97B73FF70C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D11DFD-9046-D2C4-D9CC-92BAFBF3BB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D7082C-9E3B-4BB9-A844-52250B4A79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671E04-8230-6A03-0669-25976DF39D16}"/>
              </a:ext>
            </a:extLst>
          </p:cNvPr>
          <p:cNvSpPr>
            <a:spLocks noGrp="1"/>
          </p:cNvSpPr>
          <p:nvPr>
            <p:ph type="sldNum" sz="quarter" idx="5"/>
          </p:nvPr>
        </p:nvSpPr>
        <p:spPr/>
        <p:txBody>
          <a:bodyPr/>
          <a:lstStyle/>
          <a:p>
            <a:fld id="{B7B72930-18E6-C242-BD69-B4884DAB9C63}" type="slidenum">
              <a:rPr lang="en-US" smtClean="0"/>
              <a:t>9</a:t>
            </a:fld>
            <a:endParaRPr lang="en-US"/>
          </a:p>
        </p:txBody>
      </p:sp>
    </p:spTree>
    <p:extLst>
      <p:ext uri="{BB962C8B-B14F-4D97-AF65-F5344CB8AC3E}">
        <p14:creationId xmlns:p14="http://schemas.microsoft.com/office/powerpoint/2010/main" val="27623690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Master" Target="../slideMasters/slideMaster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AL Presentation Title Slide">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4332A7E-CE9B-244D-C430-F445E93ABF15}"/>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
        <p:nvSpPr>
          <p:cNvPr id="8" name="Rectangle 7">
            <a:extLst>
              <a:ext uri="{FF2B5EF4-FFF2-40B4-BE49-F238E27FC236}">
                <a16:creationId xmlns:a16="http://schemas.microsoft.com/office/drawing/2014/main" id="{38C240EF-8538-35CF-9010-1771CDB5F26E}"/>
              </a:ext>
            </a:extLst>
          </p:cNvPr>
          <p:cNvSpPr/>
          <p:nvPr/>
        </p:nvSpPr>
        <p:spPr>
          <a:xfrm rot="16200000">
            <a:off x="7267012" y="-31792"/>
            <a:ext cx="2971626" cy="6877153"/>
          </a:xfrm>
          <a:prstGeom prst="rect">
            <a:avLst/>
          </a:prstGeom>
          <a:solidFill>
            <a:srgbClr val="163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pic>
        <p:nvPicPr>
          <p:cNvPr id="9" name="Picture 8">
            <a:extLst>
              <a:ext uri="{FF2B5EF4-FFF2-40B4-BE49-F238E27FC236}">
                <a16:creationId xmlns:a16="http://schemas.microsoft.com/office/drawing/2014/main" id="{29402AB5-41D4-C274-052B-71A8668ED2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121" y="2793331"/>
            <a:ext cx="4044686" cy="1103129"/>
          </a:xfrm>
          <a:prstGeom prst="rect">
            <a:avLst/>
          </a:prstGeom>
        </p:spPr>
      </p:pic>
      <p:sp>
        <p:nvSpPr>
          <p:cNvPr id="10" name="Text Placeholder 16">
            <a:extLst>
              <a:ext uri="{FF2B5EF4-FFF2-40B4-BE49-F238E27FC236}">
                <a16:creationId xmlns:a16="http://schemas.microsoft.com/office/drawing/2014/main" id="{37FECD0A-6221-1AC6-A5FA-CC9F423BCCC4}"/>
              </a:ext>
            </a:extLst>
          </p:cNvPr>
          <p:cNvSpPr>
            <a:spLocks noGrp="1"/>
          </p:cNvSpPr>
          <p:nvPr>
            <p:ph type="body" sz="quarter" idx="10" hasCustomPrompt="1"/>
          </p:nvPr>
        </p:nvSpPr>
        <p:spPr>
          <a:xfrm>
            <a:off x="5788494" y="2583746"/>
            <a:ext cx="5517262" cy="921047"/>
          </a:xfrm>
        </p:spPr>
        <p:txBody>
          <a:bodyPr>
            <a:noAutofit/>
          </a:bodyPr>
          <a:lstStyle>
            <a:lvl1pPr marL="0" indent="0">
              <a:buNone/>
              <a:defRPr sz="3375" b="1" i="0">
                <a:solidFill>
                  <a:schemeClr val="bg1"/>
                </a:solidFill>
                <a:latin typeface="Avenir Next Demi Bold" panose="020B0503020202020204" pitchFamily="34" charset="0"/>
              </a:defRPr>
            </a:lvl1pPr>
            <a:lvl2pPr marL="457177" indent="0">
              <a:buNone/>
              <a:defRPr sz="3094" b="1" i="0">
                <a:solidFill>
                  <a:schemeClr val="bg1"/>
                </a:solidFill>
                <a:latin typeface="Avenir Next Demi Bold" panose="020B0503020202020204" pitchFamily="34" charset="0"/>
              </a:defRPr>
            </a:lvl2pPr>
            <a:lvl3pPr marL="914353" indent="0">
              <a:buNone/>
              <a:defRPr sz="2812" b="1" i="0">
                <a:solidFill>
                  <a:schemeClr val="bg1"/>
                </a:solidFill>
                <a:latin typeface="Avenir Next Demi Bold" panose="020B0503020202020204" pitchFamily="34" charset="0"/>
              </a:defRPr>
            </a:lvl3pPr>
            <a:lvl4pPr marL="1371529" indent="0">
              <a:buNone/>
              <a:defRPr sz="2531" b="1" i="0">
                <a:solidFill>
                  <a:schemeClr val="bg1"/>
                </a:solidFill>
                <a:latin typeface="Avenir Next Demi Bold" panose="020B0503020202020204" pitchFamily="34" charset="0"/>
              </a:defRPr>
            </a:lvl4pPr>
            <a:lvl5pPr marL="1828706" indent="0">
              <a:buNone/>
              <a:defRPr sz="2531" b="1" i="0">
                <a:solidFill>
                  <a:schemeClr val="bg1"/>
                </a:solidFill>
                <a:latin typeface="Avenir Next Demi Bold" panose="020B0503020202020204" pitchFamily="34" charset="0"/>
              </a:defRPr>
            </a:lvl5pPr>
          </a:lstStyle>
          <a:p>
            <a:pPr lvl="0"/>
            <a:r>
              <a:rPr lang="en-US" dirty="0"/>
              <a:t>TITLE OF PRESENTATION</a:t>
            </a:r>
          </a:p>
        </p:txBody>
      </p:sp>
      <p:sp>
        <p:nvSpPr>
          <p:cNvPr id="11" name="Subtitle 2">
            <a:extLst>
              <a:ext uri="{FF2B5EF4-FFF2-40B4-BE49-F238E27FC236}">
                <a16:creationId xmlns:a16="http://schemas.microsoft.com/office/drawing/2014/main" id="{94AC1A4B-EEAC-4EFB-B34C-D1F011532F7B}"/>
              </a:ext>
            </a:extLst>
          </p:cNvPr>
          <p:cNvSpPr>
            <a:spLocks noGrp="1"/>
          </p:cNvSpPr>
          <p:nvPr>
            <p:ph type="subTitle" idx="1" hasCustomPrompt="1"/>
          </p:nvPr>
        </p:nvSpPr>
        <p:spPr>
          <a:xfrm>
            <a:off x="5788494" y="3668376"/>
            <a:ext cx="5517262" cy="694666"/>
          </a:xfrm>
        </p:spPr>
        <p:txBody>
          <a:bodyPr>
            <a:noAutofit/>
          </a:bodyPr>
          <a:lstStyle>
            <a:lvl1pPr marL="0" indent="0" algn="l">
              <a:lnSpc>
                <a:spcPct val="100000"/>
              </a:lnSpc>
              <a:spcBef>
                <a:spcPts val="0"/>
              </a:spcBef>
              <a:buNone/>
              <a:defRPr sz="2250" b="0" i="0">
                <a:solidFill>
                  <a:schemeClr val="bg1"/>
                </a:solidFill>
                <a:latin typeface="Avenir Next" panose="020B0503020202020204" pitchFamily="34" charset="0"/>
              </a:defRPr>
            </a:lvl1pPr>
            <a:lvl2pPr marL="457177" indent="0" algn="ctr">
              <a:buNone/>
              <a:defRPr sz="2000"/>
            </a:lvl2pPr>
            <a:lvl3pPr marL="914353" indent="0" algn="ctr">
              <a:buNone/>
              <a:defRPr sz="1800"/>
            </a:lvl3pPr>
            <a:lvl4pPr marL="1371530" indent="0" algn="ctr">
              <a:buNone/>
              <a:defRPr sz="1600"/>
            </a:lvl4pPr>
            <a:lvl5pPr marL="1828706" indent="0" algn="ctr">
              <a:buNone/>
              <a:defRPr sz="1600"/>
            </a:lvl5pPr>
            <a:lvl6pPr marL="2285883" indent="0" algn="ctr">
              <a:buNone/>
              <a:defRPr sz="1600"/>
            </a:lvl6pPr>
            <a:lvl7pPr marL="2743060" indent="0" algn="ctr">
              <a:buNone/>
              <a:defRPr sz="1600"/>
            </a:lvl7pPr>
            <a:lvl8pPr marL="3200236" indent="0" algn="ctr">
              <a:buNone/>
              <a:defRPr sz="1600"/>
            </a:lvl8pPr>
            <a:lvl9pPr marL="3657413" indent="0" algn="ctr">
              <a:buNone/>
              <a:defRPr sz="1600"/>
            </a:lvl9pPr>
          </a:lstStyle>
          <a:p>
            <a:r>
              <a:rPr lang="en-US" dirty="0"/>
              <a:t>SUBTITLE OF PRESENTATION</a:t>
            </a:r>
          </a:p>
          <a:p>
            <a:r>
              <a:rPr lang="en-US" dirty="0"/>
              <a:t>Presenter Name, Title</a:t>
            </a:r>
          </a:p>
        </p:txBody>
      </p:sp>
    </p:spTree>
    <p:extLst>
      <p:ext uri="{BB962C8B-B14F-4D97-AF65-F5344CB8AC3E}">
        <p14:creationId xmlns:p14="http://schemas.microsoft.com/office/powerpoint/2010/main" val="304986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AL End Slide (Question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EE5055D-F9A9-3A1A-DF2D-1F4C6799E90F}"/>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
        <p:nvSpPr>
          <p:cNvPr id="7" name="Rectangle 6">
            <a:extLst>
              <a:ext uri="{FF2B5EF4-FFF2-40B4-BE49-F238E27FC236}">
                <a16:creationId xmlns:a16="http://schemas.microsoft.com/office/drawing/2014/main" id="{67485162-E1A0-0AF5-98CE-1A24C94BFE42}"/>
              </a:ext>
            </a:extLst>
          </p:cNvPr>
          <p:cNvSpPr/>
          <p:nvPr/>
        </p:nvSpPr>
        <p:spPr>
          <a:xfrm rot="16200000">
            <a:off x="7560159" y="-47251"/>
            <a:ext cx="2385328" cy="6877153"/>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8" name="TextBox 7">
            <a:extLst>
              <a:ext uri="{FF2B5EF4-FFF2-40B4-BE49-F238E27FC236}">
                <a16:creationId xmlns:a16="http://schemas.microsoft.com/office/drawing/2014/main" id="{F3D345B6-C3C1-2525-D44A-F97E52541701}"/>
              </a:ext>
            </a:extLst>
          </p:cNvPr>
          <p:cNvSpPr txBox="1"/>
          <p:nvPr/>
        </p:nvSpPr>
        <p:spPr>
          <a:xfrm>
            <a:off x="5788556" y="3167364"/>
            <a:ext cx="5804480" cy="545308"/>
          </a:xfrm>
          <a:prstGeom prst="rect">
            <a:avLst/>
          </a:prstGeom>
          <a:noFill/>
        </p:spPr>
        <p:txBody>
          <a:bodyPr wrap="square" lIns="64292" tIns="32146" rIns="64292" bIns="32146" rtlCol="0" anchor="t">
            <a:spAutoFit/>
          </a:bodyPr>
          <a:lstStyle/>
          <a:p>
            <a:pPr algn="l" defTabSz="914353" hangingPunct="1">
              <a:lnSpc>
                <a:spcPct val="90000"/>
              </a:lnSpc>
              <a:spcAft>
                <a:spcPts val="600"/>
              </a:spcAft>
            </a:pPr>
            <a:r>
              <a:rPr lang="en-US" sz="3375" b="1" i="0" kern="1200" dirty="0">
                <a:solidFill>
                  <a:schemeClr val="bg1"/>
                </a:solidFill>
                <a:latin typeface="Avenir Next Demi Bold" panose="020B0503020202020204" pitchFamily="34" charset="0"/>
              </a:rPr>
              <a:t>QUESTIONS?</a:t>
            </a:r>
          </a:p>
        </p:txBody>
      </p:sp>
      <p:pic>
        <p:nvPicPr>
          <p:cNvPr id="10" name="Picture 9">
            <a:extLst>
              <a:ext uri="{FF2B5EF4-FFF2-40B4-BE49-F238E27FC236}">
                <a16:creationId xmlns:a16="http://schemas.microsoft.com/office/drawing/2014/main" id="{837BCCDF-DFC2-593A-4228-06752C2123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121" y="2793331"/>
            <a:ext cx="4044686" cy="1103129"/>
          </a:xfrm>
          <a:prstGeom prst="rect">
            <a:avLst/>
          </a:prstGeom>
        </p:spPr>
      </p:pic>
    </p:spTree>
    <p:extLst>
      <p:ext uri="{BB962C8B-B14F-4D97-AF65-F5344CB8AC3E}">
        <p14:creationId xmlns:p14="http://schemas.microsoft.com/office/powerpoint/2010/main" val="1914233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TO End Slide (Question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EE5055D-F9A9-3A1A-DF2D-1F4C6799E90F}"/>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
        <p:nvSpPr>
          <p:cNvPr id="7" name="Rectangle 6">
            <a:extLst>
              <a:ext uri="{FF2B5EF4-FFF2-40B4-BE49-F238E27FC236}">
                <a16:creationId xmlns:a16="http://schemas.microsoft.com/office/drawing/2014/main" id="{67485162-E1A0-0AF5-98CE-1A24C94BFE42}"/>
              </a:ext>
            </a:extLst>
          </p:cNvPr>
          <p:cNvSpPr/>
          <p:nvPr/>
        </p:nvSpPr>
        <p:spPr>
          <a:xfrm rot="16200000">
            <a:off x="7560159" y="-47251"/>
            <a:ext cx="2385328" cy="6877153"/>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8" name="TextBox 7">
            <a:extLst>
              <a:ext uri="{FF2B5EF4-FFF2-40B4-BE49-F238E27FC236}">
                <a16:creationId xmlns:a16="http://schemas.microsoft.com/office/drawing/2014/main" id="{F3D345B6-C3C1-2525-D44A-F97E52541701}"/>
              </a:ext>
            </a:extLst>
          </p:cNvPr>
          <p:cNvSpPr txBox="1"/>
          <p:nvPr/>
        </p:nvSpPr>
        <p:spPr>
          <a:xfrm>
            <a:off x="5788556" y="3167364"/>
            <a:ext cx="5804480" cy="545308"/>
          </a:xfrm>
          <a:prstGeom prst="rect">
            <a:avLst/>
          </a:prstGeom>
          <a:noFill/>
        </p:spPr>
        <p:txBody>
          <a:bodyPr wrap="square" lIns="64292" tIns="32146" rIns="64292" bIns="32146" rtlCol="0" anchor="t">
            <a:spAutoFit/>
          </a:bodyPr>
          <a:lstStyle/>
          <a:p>
            <a:pPr algn="l" defTabSz="914353" hangingPunct="1">
              <a:lnSpc>
                <a:spcPct val="90000"/>
              </a:lnSpc>
              <a:spcAft>
                <a:spcPts val="600"/>
              </a:spcAft>
            </a:pPr>
            <a:r>
              <a:rPr lang="en-US" sz="3375" b="1" i="0" kern="1200" dirty="0">
                <a:solidFill>
                  <a:schemeClr val="bg1"/>
                </a:solidFill>
                <a:latin typeface="Avenir Next Demi Bold" panose="020B0503020202020204" pitchFamily="34" charset="0"/>
              </a:rPr>
              <a:t>QUESTIONS?</a:t>
            </a:r>
          </a:p>
        </p:txBody>
      </p:sp>
      <p:pic>
        <p:nvPicPr>
          <p:cNvPr id="9" name="Picture 4">
            <a:extLst>
              <a:ext uri="{FF2B5EF4-FFF2-40B4-BE49-F238E27FC236}">
                <a16:creationId xmlns:a16="http://schemas.microsoft.com/office/drawing/2014/main" id="{C3790AAB-4981-BED4-05AC-F1BC4D02F96C}"/>
              </a:ext>
            </a:extLst>
          </p:cNvPr>
          <p:cNvPicPr>
            <a:picLocks noChangeAspect="1"/>
          </p:cNvPicPr>
          <p:nvPr/>
        </p:nvPicPr>
        <p:blipFill>
          <a:blip r:embed="rId3"/>
          <a:stretch>
            <a:fillRect/>
          </a:stretch>
        </p:blipFill>
        <p:spPr>
          <a:xfrm>
            <a:off x="1401883" y="1352742"/>
            <a:ext cx="2728377" cy="4152516"/>
          </a:xfrm>
          <a:prstGeom prst="rect">
            <a:avLst/>
          </a:prstGeom>
        </p:spPr>
      </p:pic>
    </p:spTree>
    <p:extLst>
      <p:ext uri="{BB962C8B-B14F-4D97-AF65-F5344CB8AC3E}">
        <p14:creationId xmlns:p14="http://schemas.microsoft.com/office/powerpoint/2010/main" val="4034368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mart Art Slide 1">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52306D7-5739-9DD9-D5FE-8D0909901CFA}"/>
              </a:ext>
            </a:extLst>
          </p:cNvPr>
          <p:cNvSpPr>
            <a:spLocks noGrp="1" noRot="1" noMove="1" noResize="1" noEditPoints="1" noAdjustHandles="1" noChangeArrowheads="1" noChangeShapeType="1"/>
          </p:cNvSpPr>
          <p:nvPr/>
        </p:nvSpPr>
        <p:spPr>
          <a:xfrm rot="16200000">
            <a:off x="2598936" y="-2479513"/>
            <a:ext cx="626426" cy="5895181"/>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13" name="Text Placeholder 11">
            <a:extLst>
              <a:ext uri="{FF2B5EF4-FFF2-40B4-BE49-F238E27FC236}">
                <a16:creationId xmlns:a16="http://schemas.microsoft.com/office/drawing/2014/main" id="{0EE51CFD-FB22-7470-3305-519DED78BBBC}"/>
              </a:ext>
            </a:extLst>
          </p:cNvPr>
          <p:cNvSpPr>
            <a:spLocks noGrp="1" noRot="1" noMove="1" noResize="1" noEditPoints="1" noAdjustHandles="1" noChangeArrowheads="1" noChangeShapeType="1"/>
          </p:cNvSpPr>
          <p:nvPr>
            <p:ph type="body" sz="quarter" idx="10" hasCustomPrompt="1"/>
          </p:nvPr>
        </p:nvSpPr>
        <p:spPr>
          <a:xfrm>
            <a:off x="338202" y="154863"/>
            <a:ext cx="4520420" cy="609207"/>
          </a:xfrm>
        </p:spPr>
        <p:txBody>
          <a:bodyPr anchor="ctr"/>
          <a:lstStyle>
            <a:lvl1pPr marL="0" indent="0">
              <a:buNone/>
              <a:defRPr b="1" i="0">
                <a:solidFill>
                  <a:schemeClr val="bg1"/>
                </a:solidFill>
                <a:latin typeface="Avenir Next Demi Bold" panose="020B0503020202020204" pitchFamily="34" charset="0"/>
              </a:defRPr>
            </a:lvl1pPr>
          </a:lstStyle>
          <a:p>
            <a:pPr lvl="0"/>
            <a:r>
              <a:rPr lang="en-US" dirty="0"/>
              <a:t>Smart Art Example Slide</a:t>
            </a:r>
          </a:p>
        </p:txBody>
      </p:sp>
      <p:graphicFrame>
        <p:nvGraphicFramePr>
          <p:cNvPr id="2" name="Diagram 1">
            <a:extLst>
              <a:ext uri="{FF2B5EF4-FFF2-40B4-BE49-F238E27FC236}">
                <a16:creationId xmlns:a16="http://schemas.microsoft.com/office/drawing/2014/main" id="{EDD9F1A0-890A-F62F-9E9B-4E4080586505}"/>
              </a:ext>
            </a:extLst>
          </p:cNvPr>
          <p:cNvGraphicFramePr>
            <a:graphicFrameLocks noGrp="1" noDrilldown="1" noMove="1" noResize="1"/>
          </p:cNvGraphicFramePr>
          <p:nvPr>
            <p:extLst>
              <p:ext uri="{D42A27DB-BD31-4B8C-83A1-F6EECF244321}">
                <p14:modId xmlns:p14="http://schemas.microsoft.com/office/powerpoint/2010/main" val="2545026029"/>
              </p:ext>
            </p:extLst>
          </p:nvPr>
        </p:nvGraphicFramePr>
        <p:xfrm>
          <a:off x="7402740" y="2929958"/>
          <a:ext cx="3090832" cy="37701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a:extLst>
              <a:ext uri="{FF2B5EF4-FFF2-40B4-BE49-F238E27FC236}">
                <a16:creationId xmlns:a16="http://schemas.microsoft.com/office/drawing/2014/main" id="{E14BC062-9ACF-D9E4-7300-461FD803FA68}"/>
              </a:ext>
            </a:extLst>
          </p:cNvPr>
          <p:cNvGraphicFramePr>
            <a:graphicFrameLocks noGrp="1" noDrilldown="1" noMove="1" noResize="1"/>
          </p:cNvGraphicFramePr>
          <p:nvPr>
            <p:extLst>
              <p:ext uri="{D42A27DB-BD31-4B8C-83A1-F6EECF244321}">
                <p14:modId xmlns:p14="http://schemas.microsoft.com/office/powerpoint/2010/main" val="2033821121"/>
              </p:ext>
            </p:extLst>
          </p:nvPr>
        </p:nvGraphicFramePr>
        <p:xfrm>
          <a:off x="6385016" y="865105"/>
          <a:ext cx="4967195" cy="191789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Diagram 8">
            <a:extLst>
              <a:ext uri="{FF2B5EF4-FFF2-40B4-BE49-F238E27FC236}">
                <a16:creationId xmlns:a16="http://schemas.microsoft.com/office/drawing/2014/main" id="{78D6CFBF-181A-A6FC-D548-5A60AE5026DD}"/>
              </a:ext>
            </a:extLst>
          </p:cNvPr>
          <p:cNvGraphicFramePr>
            <a:graphicFrameLocks noGrp="1" noDrilldown="1" noMove="1" noResize="1"/>
          </p:cNvGraphicFramePr>
          <p:nvPr>
            <p:extLst>
              <p:ext uri="{D42A27DB-BD31-4B8C-83A1-F6EECF244321}">
                <p14:modId xmlns:p14="http://schemas.microsoft.com/office/powerpoint/2010/main" val="4222323954"/>
              </p:ext>
            </p:extLst>
          </p:nvPr>
        </p:nvGraphicFramePr>
        <p:xfrm>
          <a:off x="839789" y="4252912"/>
          <a:ext cx="5405518" cy="204555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TextBox 9">
            <a:extLst>
              <a:ext uri="{FF2B5EF4-FFF2-40B4-BE49-F238E27FC236}">
                <a16:creationId xmlns:a16="http://schemas.microsoft.com/office/drawing/2014/main" id="{81B93AD7-2F8F-83E7-1879-842DCC35BC7D}"/>
              </a:ext>
            </a:extLst>
          </p:cNvPr>
          <p:cNvSpPr txBox="1">
            <a:spLocks noGrp="1" noRot="1" noMove="1" noResize="1" noEditPoints="1" noAdjustHandles="1" noChangeArrowheads="1" noChangeShapeType="1"/>
          </p:cNvSpPr>
          <p:nvPr/>
        </p:nvSpPr>
        <p:spPr>
          <a:xfrm>
            <a:off x="512329" y="1800225"/>
            <a:ext cx="5336220" cy="2115707"/>
          </a:xfrm>
          <a:prstGeom prst="rect">
            <a:avLst/>
          </a:prstGeom>
          <a:noFill/>
        </p:spPr>
        <p:txBody>
          <a:bodyPr wrap="square" rtlCol="0">
            <a:spAutoFit/>
          </a:bodyPr>
          <a:lstStyle/>
          <a:p>
            <a:pPr lvl="0" algn="l">
              <a:spcAft>
                <a:spcPts val="844"/>
              </a:spcAft>
            </a:pPr>
            <a:r>
              <a:rPr lang="en-US" sz="1969" dirty="0"/>
              <a:t>The Smart Art on this slide cannot be edited.</a:t>
            </a:r>
          </a:p>
          <a:p>
            <a:pPr lvl="0" algn="l">
              <a:spcAft>
                <a:spcPts val="844"/>
              </a:spcAft>
            </a:pPr>
            <a:r>
              <a:rPr lang="en-US" sz="1969" dirty="0"/>
              <a:t>Three samples are shown here to visualize how colors and gradients can be customized, and some useful options to make information more exciting to consume by the viewer.</a:t>
            </a:r>
          </a:p>
          <a:p>
            <a:pPr algn="l">
              <a:spcAft>
                <a:spcPts val="844"/>
              </a:spcAft>
            </a:pPr>
            <a:endParaRPr lang="en-US" sz="1969" dirty="0"/>
          </a:p>
        </p:txBody>
      </p:sp>
    </p:spTree>
    <p:extLst>
      <p:ext uri="{BB962C8B-B14F-4D97-AF65-F5344CB8AC3E}">
        <p14:creationId xmlns:p14="http://schemas.microsoft.com/office/powerpoint/2010/main" val="2019202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4325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with Backgroun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6A14D49-BE63-86EC-7390-E34468854C98}"/>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Tree>
    <p:extLst>
      <p:ext uri="{BB962C8B-B14F-4D97-AF65-F5344CB8AC3E}">
        <p14:creationId xmlns:p14="http://schemas.microsoft.com/office/powerpoint/2010/main" val="760075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AL Placehol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97AD34-43FF-C09E-EC27-85486F266AEC}"/>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pic>
        <p:nvPicPr>
          <p:cNvPr id="5" name="Picture 4">
            <a:extLst>
              <a:ext uri="{FF2B5EF4-FFF2-40B4-BE49-F238E27FC236}">
                <a16:creationId xmlns:a16="http://schemas.microsoft.com/office/drawing/2014/main" id="{FC563A4B-3B7E-7AA7-CE02-E110D9B39C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0745" y="2587542"/>
            <a:ext cx="6170510" cy="1682917"/>
          </a:xfrm>
          <a:prstGeom prst="rect">
            <a:avLst/>
          </a:prstGeom>
        </p:spPr>
      </p:pic>
    </p:spTree>
    <p:extLst>
      <p:ext uri="{BB962C8B-B14F-4D97-AF65-F5344CB8AC3E}">
        <p14:creationId xmlns:p14="http://schemas.microsoft.com/office/powerpoint/2010/main" val="2384765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e The One Placehol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97AD34-43FF-C09E-EC27-85486F266AEC}"/>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pic>
        <p:nvPicPr>
          <p:cNvPr id="2" name="Picture 4">
            <a:extLst>
              <a:ext uri="{FF2B5EF4-FFF2-40B4-BE49-F238E27FC236}">
                <a16:creationId xmlns:a16="http://schemas.microsoft.com/office/drawing/2014/main" id="{8667AFC4-ECD5-0694-48E6-C278B45FDE45}"/>
              </a:ext>
            </a:extLst>
          </p:cNvPr>
          <p:cNvPicPr>
            <a:picLocks noChangeAspect="1"/>
          </p:cNvPicPr>
          <p:nvPr/>
        </p:nvPicPr>
        <p:blipFill>
          <a:blip r:embed="rId3"/>
          <a:stretch>
            <a:fillRect/>
          </a:stretch>
        </p:blipFill>
        <p:spPr>
          <a:xfrm>
            <a:off x="4731811" y="1352742"/>
            <a:ext cx="2728377" cy="4152516"/>
          </a:xfrm>
          <a:prstGeom prst="rect">
            <a:avLst/>
          </a:prstGeom>
        </p:spPr>
      </p:pic>
    </p:spTree>
    <p:extLst>
      <p:ext uri="{BB962C8B-B14F-4D97-AF65-F5344CB8AC3E}">
        <p14:creationId xmlns:p14="http://schemas.microsoft.com/office/powerpoint/2010/main" val="4010810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C0CB4-06AF-DF29-3B67-F934388DB9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467D91D-01F6-34B4-CFBC-DFE7DF354B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392A7A2-5056-DAC0-5A32-8863452076D3}"/>
              </a:ext>
            </a:extLst>
          </p:cNvPr>
          <p:cNvSpPr>
            <a:spLocks noGrp="1"/>
          </p:cNvSpPr>
          <p:nvPr>
            <p:ph type="dt" sz="half" idx="10"/>
          </p:nvPr>
        </p:nvSpPr>
        <p:spPr/>
        <p:txBody>
          <a:bodyPr/>
          <a:lstStyle/>
          <a:p>
            <a:fld id="{49BF23C3-B98B-BC41-B279-8B56C5DAA3D2}" type="datetimeFigureOut">
              <a:rPr lang="en-US" smtClean="0"/>
              <a:t>4/2/2026</a:t>
            </a:fld>
            <a:endParaRPr lang="en-US"/>
          </a:p>
        </p:txBody>
      </p:sp>
      <p:sp>
        <p:nvSpPr>
          <p:cNvPr id="5" name="Footer Placeholder 4">
            <a:extLst>
              <a:ext uri="{FF2B5EF4-FFF2-40B4-BE49-F238E27FC236}">
                <a16:creationId xmlns:a16="http://schemas.microsoft.com/office/drawing/2014/main" id="{9CA6FD41-78CB-7DAA-28F3-EB6C873D82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C2B10E-6CB4-8565-D32E-65B7726676E9}"/>
              </a:ext>
            </a:extLst>
          </p:cNvPr>
          <p:cNvSpPr>
            <a:spLocks noGrp="1"/>
          </p:cNvSpPr>
          <p:nvPr>
            <p:ph type="sldNum" sz="quarter" idx="12"/>
          </p:nvPr>
        </p:nvSpPr>
        <p:spPr/>
        <p:txBody>
          <a:bodyPr/>
          <a:lstStyle/>
          <a:p>
            <a:fld id="{97FFEEF1-6E7E-5145-B1C1-C26F5B295A20}" type="slidenum">
              <a:rPr lang="en-US" smtClean="0"/>
              <a:t>‹#›</a:t>
            </a:fld>
            <a:endParaRPr lang="en-US"/>
          </a:p>
        </p:txBody>
      </p:sp>
    </p:spTree>
    <p:extLst>
      <p:ext uri="{BB962C8B-B14F-4D97-AF65-F5344CB8AC3E}">
        <p14:creationId xmlns:p14="http://schemas.microsoft.com/office/powerpoint/2010/main" val="1357019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TO Presentation Title Slide">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4332A7E-CE9B-244D-C430-F445E93ABF15}"/>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
        <p:nvSpPr>
          <p:cNvPr id="8" name="Rectangle 7">
            <a:extLst>
              <a:ext uri="{FF2B5EF4-FFF2-40B4-BE49-F238E27FC236}">
                <a16:creationId xmlns:a16="http://schemas.microsoft.com/office/drawing/2014/main" id="{38C240EF-8538-35CF-9010-1771CDB5F26E}"/>
              </a:ext>
            </a:extLst>
          </p:cNvPr>
          <p:cNvSpPr/>
          <p:nvPr/>
        </p:nvSpPr>
        <p:spPr>
          <a:xfrm rot="16200000">
            <a:off x="7267012" y="-31792"/>
            <a:ext cx="2971626" cy="6877153"/>
          </a:xfrm>
          <a:prstGeom prst="rect">
            <a:avLst/>
          </a:prstGeom>
          <a:solidFill>
            <a:srgbClr val="163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10" name="Text Placeholder 16">
            <a:extLst>
              <a:ext uri="{FF2B5EF4-FFF2-40B4-BE49-F238E27FC236}">
                <a16:creationId xmlns:a16="http://schemas.microsoft.com/office/drawing/2014/main" id="{37FECD0A-6221-1AC6-A5FA-CC9F423BCCC4}"/>
              </a:ext>
            </a:extLst>
          </p:cNvPr>
          <p:cNvSpPr>
            <a:spLocks noGrp="1"/>
          </p:cNvSpPr>
          <p:nvPr>
            <p:ph type="body" sz="quarter" idx="10" hasCustomPrompt="1"/>
          </p:nvPr>
        </p:nvSpPr>
        <p:spPr>
          <a:xfrm>
            <a:off x="5788494" y="2583746"/>
            <a:ext cx="5517262" cy="921047"/>
          </a:xfrm>
        </p:spPr>
        <p:txBody>
          <a:bodyPr>
            <a:noAutofit/>
          </a:bodyPr>
          <a:lstStyle>
            <a:lvl1pPr marL="0" indent="0">
              <a:buNone/>
              <a:defRPr sz="3375" b="1" i="0">
                <a:solidFill>
                  <a:schemeClr val="bg1"/>
                </a:solidFill>
                <a:latin typeface="Avenir Next Demi Bold" panose="020B0503020202020204" pitchFamily="34" charset="0"/>
              </a:defRPr>
            </a:lvl1pPr>
            <a:lvl2pPr marL="457177" indent="0">
              <a:buNone/>
              <a:defRPr sz="3094" b="1" i="0">
                <a:solidFill>
                  <a:schemeClr val="bg1"/>
                </a:solidFill>
                <a:latin typeface="Avenir Next Demi Bold" panose="020B0503020202020204" pitchFamily="34" charset="0"/>
              </a:defRPr>
            </a:lvl2pPr>
            <a:lvl3pPr marL="914353" indent="0">
              <a:buNone/>
              <a:defRPr sz="2812" b="1" i="0">
                <a:solidFill>
                  <a:schemeClr val="bg1"/>
                </a:solidFill>
                <a:latin typeface="Avenir Next Demi Bold" panose="020B0503020202020204" pitchFamily="34" charset="0"/>
              </a:defRPr>
            </a:lvl3pPr>
            <a:lvl4pPr marL="1371529" indent="0">
              <a:buNone/>
              <a:defRPr sz="2531" b="1" i="0">
                <a:solidFill>
                  <a:schemeClr val="bg1"/>
                </a:solidFill>
                <a:latin typeface="Avenir Next Demi Bold" panose="020B0503020202020204" pitchFamily="34" charset="0"/>
              </a:defRPr>
            </a:lvl4pPr>
            <a:lvl5pPr marL="1828706" indent="0">
              <a:buNone/>
              <a:defRPr sz="2531" b="1" i="0">
                <a:solidFill>
                  <a:schemeClr val="bg1"/>
                </a:solidFill>
                <a:latin typeface="Avenir Next Demi Bold" panose="020B0503020202020204" pitchFamily="34" charset="0"/>
              </a:defRPr>
            </a:lvl5pPr>
          </a:lstStyle>
          <a:p>
            <a:pPr lvl="0"/>
            <a:r>
              <a:rPr lang="en-US" dirty="0"/>
              <a:t>TITLE OF PRESENTATION</a:t>
            </a:r>
          </a:p>
        </p:txBody>
      </p:sp>
      <p:sp>
        <p:nvSpPr>
          <p:cNvPr id="11" name="Subtitle 2">
            <a:extLst>
              <a:ext uri="{FF2B5EF4-FFF2-40B4-BE49-F238E27FC236}">
                <a16:creationId xmlns:a16="http://schemas.microsoft.com/office/drawing/2014/main" id="{94AC1A4B-EEAC-4EFB-B34C-D1F011532F7B}"/>
              </a:ext>
            </a:extLst>
          </p:cNvPr>
          <p:cNvSpPr>
            <a:spLocks noGrp="1"/>
          </p:cNvSpPr>
          <p:nvPr>
            <p:ph type="subTitle" idx="1" hasCustomPrompt="1"/>
          </p:nvPr>
        </p:nvSpPr>
        <p:spPr>
          <a:xfrm>
            <a:off x="5788494" y="3668376"/>
            <a:ext cx="5517262" cy="694666"/>
          </a:xfrm>
        </p:spPr>
        <p:txBody>
          <a:bodyPr>
            <a:noAutofit/>
          </a:bodyPr>
          <a:lstStyle>
            <a:lvl1pPr marL="0" indent="0" algn="l">
              <a:lnSpc>
                <a:spcPct val="100000"/>
              </a:lnSpc>
              <a:spcBef>
                <a:spcPts val="0"/>
              </a:spcBef>
              <a:buNone/>
              <a:defRPr sz="2250" b="0" i="0">
                <a:solidFill>
                  <a:schemeClr val="bg1"/>
                </a:solidFill>
                <a:latin typeface="Avenir Next" panose="020B0503020202020204" pitchFamily="34" charset="0"/>
              </a:defRPr>
            </a:lvl1pPr>
            <a:lvl2pPr marL="457177" indent="0" algn="ctr">
              <a:buNone/>
              <a:defRPr sz="2000"/>
            </a:lvl2pPr>
            <a:lvl3pPr marL="914353" indent="0" algn="ctr">
              <a:buNone/>
              <a:defRPr sz="1800"/>
            </a:lvl3pPr>
            <a:lvl4pPr marL="1371530" indent="0" algn="ctr">
              <a:buNone/>
              <a:defRPr sz="1600"/>
            </a:lvl4pPr>
            <a:lvl5pPr marL="1828706" indent="0" algn="ctr">
              <a:buNone/>
              <a:defRPr sz="1600"/>
            </a:lvl5pPr>
            <a:lvl6pPr marL="2285883" indent="0" algn="ctr">
              <a:buNone/>
              <a:defRPr sz="1600"/>
            </a:lvl6pPr>
            <a:lvl7pPr marL="2743060" indent="0" algn="ctr">
              <a:buNone/>
              <a:defRPr sz="1600"/>
            </a:lvl7pPr>
            <a:lvl8pPr marL="3200236" indent="0" algn="ctr">
              <a:buNone/>
              <a:defRPr sz="1600"/>
            </a:lvl8pPr>
            <a:lvl9pPr marL="3657413" indent="0" algn="ctr">
              <a:buNone/>
              <a:defRPr sz="1600"/>
            </a:lvl9pPr>
          </a:lstStyle>
          <a:p>
            <a:r>
              <a:rPr lang="en-US" dirty="0"/>
              <a:t>SUBTITLE OF PRESENTATION</a:t>
            </a:r>
          </a:p>
          <a:p>
            <a:r>
              <a:rPr lang="en-US" dirty="0"/>
              <a:t>Presenter Name, Title</a:t>
            </a:r>
          </a:p>
        </p:txBody>
      </p:sp>
      <p:pic>
        <p:nvPicPr>
          <p:cNvPr id="2" name="Picture 1" descr="A blue and red text on a black background&#10;&#10;Description automatically generated">
            <a:extLst>
              <a:ext uri="{FF2B5EF4-FFF2-40B4-BE49-F238E27FC236}">
                <a16:creationId xmlns:a16="http://schemas.microsoft.com/office/drawing/2014/main" id="{0919302F-8EE3-D12E-06D3-2CA565C1EB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749" y="1285875"/>
            <a:ext cx="2812766" cy="4286250"/>
          </a:xfrm>
          <a:prstGeom prst="rect">
            <a:avLst/>
          </a:prstGeom>
        </p:spPr>
      </p:pic>
    </p:spTree>
    <p:extLst>
      <p:ext uri="{BB962C8B-B14F-4D97-AF65-F5344CB8AC3E}">
        <p14:creationId xmlns:p14="http://schemas.microsoft.com/office/powerpoint/2010/main" val="217618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genda/Table of Conte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A8FCA8-1544-8C0A-516E-A5127A03535E}"/>
              </a:ext>
            </a:extLst>
          </p:cNvPr>
          <p:cNvSpPr>
            <a:spLocks noGrp="1"/>
          </p:cNvSpPr>
          <p:nvPr>
            <p:ph idx="1"/>
          </p:nvPr>
        </p:nvSpPr>
        <p:spPr>
          <a:xfrm>
            <a:off x="838200" y="1285875"/>
            <a:ext cx="10515600" cy="4891088"/>
          </a:xfrm>
        </p:spPr>
        <p:txBody>
          <a:bodyPr/>
          <a:lstStyle>
            <a:lvl1pPr marL="0" indent="0">
              <a:buNone/>
              <a:defRPr b="0" i="0">
                <a:latin typeface="Avenir Next" panose="020B0503020202020204" pitchFamily="34" charset="0"/>
              </a:defRPr>
            </a:lvl1pPr>
            <a:lvl2pPr marL="457177" indent="0">
              <a:buNone/>
              <a:defRPr b="0" i="0">
                <a:latin typeface="Avenir Next" panose="020B0503020202020204" pitchFamily="34" charset="0"/>
              </a:defRPr>
            </a:lvl2pPr>
            <a:lvl3pPr marL="914353" indent="0">
              <a:buNone/>
              <a:defRPr b="0" i="0">
                <a:latin typeface="Avenir Next" panose="020B0503020202020204" pitchFamily="34" charset="0"/>
              </a:defRPr>
            </a:lvl3pPr>
            <a:lvl4pPr marL="1371529" indent="0">
              <a:buNone/>
              <a:defRPr b="0" i="0">
                <a:latin typeface="Avenir Next" panose="020B0503020202020204" pitchFamily="34" charset="0"/>
              </a:defRPr>
            </a:lvl4pPr>
            <a:lvl5pPr marL="1828706" indent="0">
              <a:buNone/>
              <a:defRPr b="0" i="0">
                <a:latin typeface="Avenir Next" panose="020B05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a:extLst>
              <a:ext uri="{FF2B5EF4-FFF2-40B4-BE49-F238E27FC236}">
                <a16:creationId xmlns:a16="http://schemas.microsoft.com/office/drawing/2014/main" id="{A1EAB754-D9B5-2C7D-BBBF-4F688B9EAFC6}"/>
              </a:ext>
            </a:extLst>
          </p:cNvPr>
          <p:cNvSpPr/>
          <p:nvPr/>
        </p:nvSpPr>
        <p:spPr>
          <a:xfrm rot="16200000">
            <a:off x="3884771" y="-3765349"/>
            <a:ext cx="626426" cy="8466852"/>
          </a:xfrm>
          <a:prstGeom prst="rect">
            <a:avLst/>
          </a:prstGeom>
          <a:solidFill>
            <a:srgbClr val="163C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12" name="Text Placeholder 11">
            <a:extLst>
              <a:ext uri="{FF2B5EF4-FFF2-40B4-BE49-F238E27FC236}">
                <a16:creationId xmlns:a16="http://schemas.microsoft.com/office/drawing/2014/main" id="{A5BC9E12-564F-6B74-1A29-433EB7B2490C}"/>
              </a:ext>
            </a:extLst>
          </p:cNvPr>
          <p:cNvSpPr>
            <a:spLocks noGrp="1"/>
          </p:cNvSpPr>
          <p:nvPr>
            <p:ph type="body" sz="quarter" idx="10" hasCustomPrompt="1"/>
          </p:nvPr>
        </p:nvSpPr>
        <p:spPr>
          <a:xfrm>
            <a:off x="338202" y="154864"/>
            <a:ext cx="8093208" cy="626427"/>
          </a:xfrm>
        </p:spPr>
        <p:txBody>
          <a:bodyPr anchor="ctr"/>
          <a:lstStyle>
            <a:lvl1pPr marL="0" indent="0">
              <a:buNone/>
              <a:defRPr b="1" i="0">
                <a:solidFill>
                  <a:schemeClr val="bg1"/>
                </a:solidFill>
                <a:latin typeface="Avenir Next Demi Bold" panose="020B0503020202020204" pitchFamily="34" charset="0"/>
              </a:defRPr>
            </a:lvl1pPr>
          </a:lstStyle>
          <a:p>
            <a:pPr lvl="0"/>
            <a:r>
              <a:rPr lang="en-US" dirty="0"/>
              <a:t>AGENDA/TOC</a:t>
            </a:r>
          </a:p>
        </p:txBody>
      </p:sp>
    </p:spTree>
    <p:extLst>
      <p:ext uri="{BB962C8B-B14F-4D97-AF65-F5344CB8AC3E}">
        <p14:creationId xmlns:p14="http://schemas.microsoft.com/office/powerpoint/2010/main" val="235529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AL Subject 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0591AC0-3560-0A9F-3C31-1DF40E632936}"/>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
        <p:nvSpPr>
          <p:cNvPr id="8" name="Rectangle 7">
            <a:extLst>
              <a:ext uri="{FF2B5EF4-FFF2-40B4-BE49-F238E27FC236}">
                <a16:creationId xmlns:a16="http://schemas.microsoft.com/office/drawing/2014/main" id="{5AA4298A-C4A7-CF90-A517-CBFDB880BCE1}"/>
              </a:ext>
            </a:extLst>
          </p:cNvPr>
          <p:cNvSpPr/>
          <p:nvPr/>
        </p:nvSpPr>
        <p:spPr>
          <a:xfrm rot="16200000">
            <a:off x="7522858" y="27695"/>
            <a:ext cx="2459936" cy="6877153"/>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pic>
        <p:nvPicPr>
          <p:cNvPr id="9" name="Picture 8">
            <a:extLst>
              <a:ext uri="{FF2B5EF4-FFF2-40B4-BE49-F238E27FC236}">
                <a16:creationId xmlns:a16="http://schemas.microsoft.com/office/drawing/2014/main" id="{93C8E4BA-44FF-B4F9-8DF5-91B2735071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121" y="2793331"/>
            <a:ext cx="4044686" cy="1103129"/>
          </a:xfrm>
          <a:prstGeom prst="rect">
            <a:avLst/>
          </a:prstGeom>
        </p:spPr>
      </p:pic>
      <p:sp>
        <p:nvSpPr>
          <p:cNvPr id="10" name="Text Placeholder 16">
            <a:extLst>
              <a:ext uri="{FF2B5EF4-FFF2-40B4-BE49-F238E27FC236}">
                <a16:creationId xmlns:a16="http://schemas.microsoft.com/office/drawing/2014/main" id="{5AD2D3D2-0D70-8492-8CEF-88EC6EDDA4B7}"/>
              </a:ext>
            </a:extLst>
          </p:cNvPr>
          <p:cNvSpPr>
            <a:spLocks noGrp="1"/>
          </p:cNvSpPr>
          <p:nvPr>
            <p:ph type="body" sz="quarter" idx="10" hasCustomPrompt="1"/>
          </p:nvPr>
        </p:nvSpPr>
        <p:spPr>
          <a:xfrm>
            <a:off x="5788494" y="2720837"/>
            <a:ext cx="5517262" cy="783956"/>
          </a:xfrm>
        </p:spPr>
        <p:txBody>
          <a:bodyPr>
            <a:noAutofit/>
          </a:bodyPr>
          <a:lstStyle>
            <a:lvl1pPr marL="0" indent="0">
              <a:buNone/>
              <a:defRPr sz="3375" b="1" i="0">
                <a:solidFill>
                  <a:schemeClr val="bg1"/>
                </a:solidFill>
                <a:latin typeface="Avenir Next Demi Bold" panose="020B0503020202020204" pitchFamily="34" charset="0"/>
              </a:defRPr>
            </a:lvl1pPr>
            <a:lvl2pPr marL="457177" indent="0">
              <a:buNone/>
              <a:defRPr sz="3094" b="1" i="0">
                <a:solidFill>
                  <a:schemeClr val="bg1"/>
                </a:solidFill>
                <a:latin typeface="Avenir Next Demi Bold" panose="020B0503020202020204" pitchFamily="34" charset="0"/>
              </a:defRPr>
            </a:lvl2pPr>
            <a:lvl3pPr marL="914353" indent="0">
              <a:buNone/>
              <a:defRPr sz="2812" b="1" i="0">
                <a:solidFill>
                  <a:schemeClr val="bg1"/>
                </a:solidFill>
                <a:latin typeface="Avenir Next Demi Bold" panose="020B0503020202020204" pitchFamily="34" charset="0"/>
              </a:defRPr>
            </a:lvl3pPr>
            <a:lvl4pPr marL="1371529" indent="0">
              <a:buNone/>
              <a:defRPr sz="2531" b="1" i="0">
                <a:solidFill>
                  <a:schemeClr val="bg1"/>
                </a:solidFill>
                <a:latin typeface="Avenir Next Demi Bold" panose="020B0503020202020204" pitchFamily="34" charset="0"/>
              </a:defRPr>
            </a:lvl4pPr>
            <a:lvl5pPr marL="1828706" indent="0">
              <a:buNone/>
              <a:defRPr sz="2531" b="1" i="0">
                <a:solidFill>
                  <a:schemeClr val="bg1"/>
                </a:solidFill>
                <a:latin typeface="Avenir Next Demi Bold" panose="020B0503020202020204" pitchFamily="34" charset="0"/>
              </a:defRPr>
            </a:lvl5pPr>
          </a:lstStyle>
          <a:p>
            <a:pPr lvl="0"/>
            <a:r>
              <a:rPr lang="en-US" dirty="0"/>
              <a:t>SUBJECT TITLE</a:t>
            </a:r>
          </a:p>
        </p:txBody>
      </p:sp>
      <p:sp>
        <p:nvSpPr>
          <p:cNvPr id="11" name="Subtitle 2">
            <a:extLst>
              <a:ext uri="{FF2B5EF4-FFF2-40B4-BE49-F238E27FC236}">
                <a16:creationId xmlns:a16="http://schemas.microsoft.com/office/drawing/2014/main" id="{3ABF5345-1934-56F7-6A1E-C7822AA4951C}"/>
              </a:ext>
            </a:extLst>
          </p:cNvPr>
          <p:cNvSpPr>
            <a:spLocks noGrp="1"/>
          </p:cNvSpPr>
          <p:nvPr>
            <p:ph type="subTitle" idx="1" hasCustomPrompt="1"/>
          </p:nvPr>
        </p:nvSpPr>
        <p:spPr>
          <a:xfrm>
            <a:off x="5788494" y="3668376"/>
            <a:ext cx="5517262" cy="694666"/>
          </a:xfrm>
        </p:spPr>
        <p:txBody>
          <a:bodyPr>
            <a:noAutofit/>
          </a:bodyPr>
          <a:lstStyle>
            <a:lvl1pPr marL="0" indent="0" algn="l">
              <a:lnSpc>
                <a:spcPct val="100000"/>
              </a:lnSpc>
              <a:spcBef>
                <a:spcPts val="0"/>
              </a:spcBef>
              <a:buNone/>
              <a:defRPr sz="2250" b="0" i="0">
                <a:solidFill>
                  <a:schemeClr val="bg1"/>
                </a:solidFill>
                <a:latin typeface="Avenir Next" panose="020B0503020202020204" pitchFamily="34" charset="0"/>
              </a:defRPr>
            </a:lvl1pPr>
            <a:lvl2pPr marL="457177" indent="0" algn="ctr">
              <a:buNone/>
              <a:defRPr sz="2000"/>
            </a:lvl2pPr>
            <a:lvl3pPr marL="914353" indent="0" algn="ctr">
              <a:buNone/>
              <a:defRPr sz="1800"/>
            </a:lvl3pPr>
            <a:lvl4pPr marL="1371530" indent="0" algn="ctr">
              <a:buNone/>
              <a:defRPr sz="1600"/>
            </a:lvl4pPr>
            <a:lvl5pPr marL="1828706" indent="0" algn="ctr">
              <a:buNone/>
              <a:defRPr sz="1600"/>
            </a:lvl5pPr>
            <a:lvl6pPr marL="2285883" indent="0" algn="ctr">
              <a:buNone/>
              <a:defRPr sz="1600"/>
            </a:lvl6pPr>
            <a:lvl7pPr marL="2743060" indent="0" algn="ctr">
              <a:buNone/>
              <a:defRPr sz="1600"/>
            </a:lvl7pPr>
            <a:lvl8pPr marL="3200236" indent="0" algn="ctr">
              <a:buNone/>
              <a:defRPr sz="1600"/>
            </a:lvl8pPr>
            <a:lvl9pPr marL="3657413" indent="0" algn="ctr">
              <a:buNone/>
              <a:defRPr sz="1600"/>
            </a:lvl9pPr>
          </a:lstStyle>
          <a:p>
            <a:r>
              <a:rPr lang="en-US" dirty="0"/>
              <a:t>SUBTITLE TEXT</a:t>
            </a:r>
          </a:p>
        </p:txBody>
      </p:sp>
    </p:spTree>
    <p:extLst>
      <p:ext uri="{BB962C8B-B14F-4D97-AF65-F5344CB8AC3E}">
        <p14:creationId xmlns:p14="http://schemas.microsoft.com/office/powerpoint/2010/main" val="2052545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TO Subject 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0591AC0-3560-0A9F-3C31-1DF40E632936}"/>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22" r="1" b="1"/>
          <a:stretch/>
        </p:blipFill>
        <p:spPr>
          <a:xfrm>
            <a:off x="14" y="1282"/>
            <a:ext cx="12191985" cy="6856718"/>
          </a:xfrm>
          <a:prstGeom prst="rect">
            <a:avLst/>
          </a:prstGeom>
        </p:spPr>
      </p:pic>
      <p:sp>
        <p:nvSpPr>
          <p:cNvPr id="8" name="Rectangle 7">
            <a:extLst>
              <a:ext uri="{FF2B5EF4-FFF2-40B4-BE49-F238E27FC236}">
                <a16:creationId xmlns:a16="http://schemas.microsoft.com/office/drawing/2014/main" id="{5AA4298A-C4A7-CF90-A517-CBFDB880BCE1}"/>
              </a:ext>
            </a:extLst>
          </p:cNvPr>
          <p:cNvSpPr/>
          <p:nvPr/>
        </p:nvSpPr>
        <p:spPr>
          <a:xfrm rot="16200000">
            <a:off x="7522858" y="27695"/>
            <a:ext cx="2459936" cy="6877153"/>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10" name="Text Placeholder 16">
            <a:extLst>
              <a:ext uri="{FF2B5EF4-FFF2-40B4-BE49-F238E27FC236}">
                <a16:creationId xmlns:a16="http://schemas.microsoft.com/office/drawing/2014/main" id="{5AD2D3D2-0D70-8492-8CEF-88EC6EDDA4B7}"/>
              </a:ext>
            </a:extLst>
          </p:cNvPr>
          <p:cNvSpPr>
            <a:spLocks noGrp="1"/>
          </p:cNvSpPr>
          <p:nvPr>
            <p:ph type="body" sz="quarter" idx="10" hasCustomPrompt="1"/>
          </p:nvPr>
        </p:nvSpPr>
        <p:spPr>
          <a:xfrm>
            <a:off x="5788494" y="2720837"/>
            <a:ext cx="5517262" cy="783956"/>
          </a:xfrm>
        </p:spPr>
        <p:txBody>
          <a:bodyPr>
            <a:noAutofit/>
          </a:bodyPr>
          <a:lstStyle>
            <a:lvl1pPr marL="0" indent="0">
              <a:buNone/>
              <a:defRPr sz="3375" b="1" i="0">
                <a:solidFill>
                  <a:schemeClr val="bg1"/>
                </a:solidFill>
                <a:latin typeface="Avenir Next Demi Bold" panose="020B0503020202020204" pitchFamily="34" charset="0"/>
              </a:defRPr>
            </a:lvl1pPr>
            <a:lvl2pPr marL="457177" indent="0">
              <a:buNone/>
              <a:defRPr sz="3094" b="1" i="0">
                <a:solidFill>
                  <a:schemeClr val="bg1"/>
                </a:solidFill>
                <a:latin typeface="Avenir Next Demi Bold" panose="020B0503020202020204" pitchFamily="34" charset="0"/>
              </a:defRPr>
            </a:lvl2pPr>
            <a:lvl3pPr marL="914353" indent="0">
              <a:buNone/>
              <a:defRPr sz="2812" b="1" i="0">
                <a:solidFill>
                  <a:schemeClr val="bg1"/>
                </a:solidFill>
                <a:latin typeface="Avenir Next Demi Bold" panose="020B0503020202020204" pitchFamily="34" charset="0"/>
              </a:defRPr>
            </a:lvl3pPr>
            <a:lvl4pPr marL="1371529" indent="0">
              <a:buNone/>
              <a:defRPr sz="2531" b="1" i="0">
                <a:solidFill>
                  <a:schemeClr val="bg1"/>
                </a:solidFill>
                <a:latin typeface="Avenir Next Demi Bold" panose="020B0503020202020204" pitchFamily="34" charset="0"/>
              </a:defRPr>
            </a:lvl4pPr>
            <a:lvl5pPr marL="1828706" indent="0">
              <a:buNone/>
              <a:defRPr sz="2531" b="1" i="0">
                <a:solidFill>
                  <a:schemeClr val="bg1"/>
                </a:solidFill>
                <a:latin typeface="Avenir Next Demi Bold" panose="020B0503020202020204" pitchFamily="34" charset="0"/>
              </a:defRPr>
            </a:lvl5pPr>
          </a:lstStyle>
          <a:p>
            <a:pPr lvl="0"/>
            <a:r>
              <a:rPr lang="en-US" dirty="0"/>
              <a:t>SUBJECT TITLE</a:t>
            </a:r>
          </a:p>
        </p:txBody>
      </p:sp>
      <p:sp>
        <p:nvSpPr>
          <p:cNvPr id="11" name="Subtitle 2">
            <a:extLst>
              <a:ext uri="{FF2B5EF4-FFF2-40B4-BE49-F238E27FC236}">
                <a16:creationId xmlns:a16="http://schemas.microsoft.com/office/drawing/2014/main" id="{3ABF5345-1934-56F7-6A1E-C7822AA4951C}"/>
              </a:ext>
            </a:extLst>
          </p:cNvPr>
          <p:cNvSpPr>
            <a:spLocks noGrp="1"/>
          </p:cNvSpPr>
          <p:nvPr>
            <p:ph type="subTitle" idx="1" hasCustomPrompt="1"/>
          </p:nvPr>
        </p:nvSpPr>
        <p:spPr>
          <a:xfrm>
            <a:off x="5788494" y="3668376"/>
            <a:ext cx="5517262" cy="694666"/>
          </a:xfrm>
        </p:spPr>
        <p:txBody>
          <a:bodyPr>
            <a:noAutofit/>
          </a:bodyPr>
          <a:lstStyle>
            <a:lvl1pPr marL="0" indent="0" algn="l">
              <a:lnSpc>
                <a:spcPct val="100000"/>
              </a:lnSpc>
              <a:spcBef>
                <a:spcPts val="0"/>
              </a:spcBef>
              <a:buNone/>
              <a:defRPr sz="2250" b="0" i="0">
                <a:solidFill>
                  <a:schemeClr val="bg1"/>
                </a:solidFill>
                <a:latin typeface="Avenir Next" panose="020B0503020202020204" pitchFamily="34" charset="0"/>
              </a:defRPr>
            </a:lvl1pPr>
            <a:lvl2pPr marL="457177" indent="0" algn="ctr">
              <a:buNone/>
              <a:defRPr sz="2000"/>
            </a:lvl2pPr>
            <a:lvl3pPr marL="914353" indent="0" algn="ctr">
              <a:buNone/>
              <a:defRPr sz="1800"/>
            </a:lvl3pPr>
            <a:lvl4pPr marL="1371530" indent="0" algn="ctr">
              <a:buNone/>
              <a:defRPr sz="1600"/>
            </a:lvl4pPr>
            <a:lvl5pPr marL="1828706" indent="0" algn="ctr">
              <a:buNone/>
              <a:defRPr sz="1600"/>
            </a:lvl5pPr>
            <a:lvl6pPr marL="2285883" indent="0" algn="ctr">
              <a:buNone/>
              <a:defRPr sz="1600"/>
            </a:lvl6pPr>
            <a:lvl7pPr marL="2743060" indent="0" algn="ctr">
              <a:buNone/>
              <a:defRPr sz="1600"/>
            </a:lvl7pPr>
            <a:lvl8pPr marL="3200236" indent="0" algn="ctr">
              <a:buNone/>
              <a:defRPr sz="1600"/>
            </a:lvl8pPr>
            <a:lvl9pPr marL="3657413" indent="0" algn="ctr">
              <a:buNone/>
              <a:defRPr sz="1600"/>
            </a:lvl9pPr>
          </a:lstStyle>
          <a:p>
            <a:r>
              <a:rPr lang="en-US" dirty="0"/>
              <a:t>SUBTITLE TEXT</a:t>
            </a:r>
          </a:p>
        </p:txBody>
      </p:sp>
      <p:pic>
        <p:nvPicPr>
          <p:cNvPr id="3" name="Picture 2" descr="A blue and red text on a black background&#10;&#10;Description automatically generated">
            <a:extLst>
              <a:ext uri="{FF2B5EF4-FFF2-40B4-BE49-F238E27FC236}">
                <a16:creationId xmlns:a16="http://schemas.microsoft.com/office/drawing/2014/main" id="{8F8EC4E1-3DD1-AEFE-9E5D-9C70A41308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749" y="1285875"/>
            <a:ext cx="2812766" cy="4286250"/>
          </a:xfrm>
          <a:prstGeom prst="rect">
            <a:avLst/>
          </a:prstGeom>
        </p:spPr>
      </p:pic>
    </p:spTree>
    <p:extLst>
      <p:ext uri="{BB962C8B-B14F-4D97-AF65-F5344CB8AC3E}">
        <p14:creationId xmlns:p14="http://schemas.microsoft.com/office/powerpoint/2010/main" val="196145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8CA817-CAA6-A66E-D079-0FF45CCA15EF}"/>
              </a:ext>
            </a:extLst>
          </p:cNvPr>
          <p:cNvSpPr>
            <a:spLocks noGrp="1"/>
          </p:cNvSpPr>
          <p:nvPr>
            <p:ph sz="half" idx="1"/>
          </p:nvPr>
        </p:nvSpPr>
        <p:spPr>
          <a:xfrm>
            <a:off x="838200" y="1192695"/>
            <a:ext cx="5181600" cy="4984268"/>
          </a:xfrm>
        </p:spPr>
        <p:txBody>
          <a:bodyPr/>
          <a:lstStyle>
            <a:lvl1pPr marL="0" indent="0">
              <a:buNone/>
              <a:defRPr b="0" i="0">
                <a:latin typeface="Avenir Next" panose="020B0503020202020204" pitchFamily="34" charset="0"/>
              </a:defRPr>
            </a:lvl1pPr>
            <a:lvl2pPr marL="457177" indent="0">
              <a:buNone/>
              <a:defRPr b="0" i="0">
                <a:latin typeface="Avenir Next" panose="020B0503020202020204" pitchFamily="34" charset="0"/>
              </a:defRPr>
            </a:lvl2pPr>
            <a:lvl3pPr marL="914353" indent="0">
              <a:buNone/>
              <a:defRPr b="0" i="0">
                <a:latin typeface="Avenir Next" panose="020B0503020202020204" pitchFamily="34" charset="0"/>
              </a:defRPr>
            </a:lvl3pPr>
            <a:lvl4pPr marL="1371529" indent="0">
              <a:buNone/>
              <a:defRPr b="0" i="0">
                <a:latin typeface="Avenir Next" panose="020B0503020202020204" pitchFamily="34" charset="0"/>
              </a:defRPr>
            </a:lvl4pPr>
            <a:lvl5pPr marL="1828706" indent="0">
              <a:buNone/>
              <a:defRPr b="0" i="0">
                <a:latin typeface="Avenir Next" panose="020B05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507830-A864-D761-976B-8DEC1CB52231}"/>
              </a:ext>
            </a:extLst>
          </p:cNvPr>
          <p:cNvSpPr>
            <a:spLocks noGrp="1"/>
          </p:cNvSpPr>
          <p:nvPr>
            <p:ph sz="half" idx="2"/>
          </p:nvPr>
        </p:nvSpPr>
        <p:spPr>
          <a:xfrm>
            <a:off x="6172200" y="1192695"/>
            <a:ext cx="5181600" cy="4984268"/>
          </a:xfrm>
        </p:spPr>
        <p:txBody>
          <a:bodyPr/>
          <a:lstStyle>
            <a:lvl1pPr marL="0" indent="0">
              <a:buNone/>
              <a:defRPr b="0" i="0">
                <a:latin typeface="Avenir Next" panose="020B0503020202020204" pitchFamily="34" charset="0"/>
              </a:defRPr>
            </a:lvl1pPr>
            <a:lvl2pPr marL="457177" indent="0">
              <a:buNone/>
              <a:defRPr b="0" i="0">
                <a:latin typeface="Avenir Next" panose="020B0503020202020204" pitchFamily="34" charset="0"/>
              </a:defRPr>
            </a:lvl2pPr>
            <a:lvl3pPr marL="914353" indent="0">
              <a:buNone/>
              <a:defRPr b="0" i="0">
                <a:latin typeface="Avenir Next" panose="020B0503020202020204" pitchFamily="34" charset="0"/>
              </a:defRPr>
            </a:lvl3pPr>
            <a:lvl4pPr marL="1371529" indent="0">
              <a:buNone/>
              <a:defRPr b="0" i="0">
                <a:latin typeface="Avenir Next" panose="020B0503020202020204" pitchFamily="34" charset="0"/>
              </a:defRPr>
            </a:lvl4pPr>
            <a:lvl5pPr marL="1828706" indent="0">
              <a:buNone/>
              <a:defRPr b="0" i="0">
                <a:latin typeface="Avenir Next" panose="020B05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Rectangle 1">
            <a:extLst>
              <a:ext uri="{FF2B5EF4-FFF2-40B4-BE49-F238E27FC236}">
                <a16:creationId xmlns:a16="http://schemas.microsoft.com/office/drawing/2014/main" id="{5E3BB886-A670-83DB-4056-6F6D5D038E40}"/>
              </a:ext>
            </a:extLst>
          </p:cNvPr>
          <p:cNvSpPr/>
          <p:nvPr/>
        </p:nvSpPr>
        <p:spPr>
          <a:xfrm rot="16200000">
            <a:off x="3884771" y="-3765349"/>
            <a:ext cx="626426" cy="8466852"/>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5" name="Text Placeholder 11">
            <a:extLst>
              <a:ext uri="{FF2B5EF4-FFF2-40B4-BE49-F238E27FC236}">
                <a16:creationId xmlns:a16="http://schemas.microsoft.com/office/drawing/2014/main" id="{029012D0-12F7-7E12-A036-B97B59395099}"/>
              </a:ext>
            </a:extLst>
          </p:cNvPr>
          <p:cNvSpPr>
            <a:spLocks noGrp="1"/>
          </p:cNvSpPr>
          <p:nvPr>
            <p:ph type="body" sz="quarter" idx="10" hasCustomPrompt="1"/>
          </p:nvPr>
        </p:nvSpPr>
        <p:spPr>
          <a:xfrm>
            <a:off x="338202" y="154864"/>
            <a:ext cx="8093208" cy="626427"/>
          </a:xfrm>
        </p:spPr>
        <p:txBody>
          <a:bodyPr anchor="ct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1195778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with Heading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80151A9-BF31-53A1-5A89-9E825B104D5D}"/>
              </a:ext>
            </a:extLst>
          </p:cNvPr>
          <p:cNvSpPr>
            <a:spLocks noGrp="1"/>
          </p:cNvSpPr>
          <p:nvPr>
            <p:ph type="body" idx="1"/>
          </p:nvPr>
        </p:nvSpPr>
        <p:spPr>
          <a:xfrm>
            <a:off x="839789" y="1224583"/>
            <a:ext cx="5157787" cy="823912"/>
          </a:xfrm>
        </p:spPr>
        <p:txBody>
          <a:bodyPr anchor="b">
            <a:normAutofit/>
          </a:bodyPr>
          <a:lstStyle>
            <a:lvl1pPr marL="0" indent="0">
              <a:buNone/>
              <a:defRPr sz="2812" b="1" i="0">
                <a:solidFill>
                  <a:srgbClr val="D61F32"/>
                </a:solidFill>
                <a:latin typeface="Avenir Next Demi Bold" panose="020B0503020202020204" pitchFamily="34" charset="0"/>
              </a:defRPr>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76FFEC-F0E7-4319-B812-D02B4B83B3B5}"/>
              </a:ext>
            </a:extLst>
          </p:cNvPr>
          <p:cNvSpPr>
            <a:spLocks noGrp="1"/>
          </p:cNvSpPr>
          <p:nvPr>
            <p:ph sz="half" idx="2"/>
          </p:nvPr>
        </p:nvSpPr>
        <p:spPr>
          <a:xfrm>
            <a:off x="839789" y="2048495"/>
            <a:ext cx="5157787" cy="4045435"/>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BEC7B88-AD8D-77C3-AFD7-4CC9E4B3D1CF}"/>
              </a:ext>
            </a:extLst>
          </p:cNvPr>
          <p:cNvSpPr>
            <a:spLocks noGrp="1"/>
          </p:cNvSpPr>
          <p:nvPr>
            <p:ph type="body" sz="quarter" idx="3"/>
          </p:nvPr>
        </p:nvSpPr>
        <p:spPr>
          <a:xfrm>
            <a:off x="6172200" y="1224583"/>
            <a:ext cx="5183188" cy="823912"/>
          </a:xfrm>
        </p:spPr>
        <p:txBody>
          <a:bodyPr anchor="b">
            <a:normAutofit/>
          </a:bodyPr>
          <a:lstStyle>
            <a:lvl1pPr marL="0" indent="0">
              <a:buNone/>
              <a:defRPr sz="2812" b="1" i="0">
                <a:solidFill>
                  <a:srgbClr val="D61F32"/>
                </a:solidFill>
                <a:latin typeface="Avenir Next Demi Bold" panose="020B0503020202020204" pitchFamily="34" charset="0"/>
              </a:defRPr>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3B9C99-35A3-2B83-7686-7EAF30264C40}"/>
              </a:ext>
            </a:extLst>
          </p:cNvPr>
          <p:cNvSpPr>
            <a:spLocks noGrp="1"/>
          </p:cNvSpPr>
          <p:nvPr>
            <p:ph sz="quarter" idx="4"/>
          </p:nvPr>
        </p:nvSpPr>
        <p:spPr>
          <a:xfrm>
            <a:off x="6172200" y="2048495"/>
            <a:ext cx="5183188" cy="4045435"/>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587A3891-3AD7-EA5F-F16E-33C3964AE7CB}"/>
              </a:ext>
            </a:extLst>
          </p:cNvPr>
          <p:cNvSpPr/>
          <p:nvPr/>
        </p:nvSpPr>
        <p:spPr>
          <a:xfrm rot="16200000">
            <a:off x="3884771" y="-3765349"/>
            <a:ext cx="626426" cy="8466852"/>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9" name="Text Placeholder 11">
            <a:extLst>
              <a:ext uri="{FF2B5EF4-FFF2-40B4-BE49-F238E27FC236}">
                <a16:creationId xmlns:a16="http://schemas.microsoft.com/office/drawing/2014/main" id="{56192CF2-2AB9-A262-E5F1-B6BF93998069}"/>
              </a:ext>
            </a:extLst>
          </p:cNvPr>
          <p:cNvSpPr>
            <a:spLocks noGrp="1"/>
          </p:cNvSpPr>
          <p:nvPr>
            <p:ph type="body" sz="quarter" idx="10" hasCustomPrompt="1"/>
          </p:nvPr>
        </p:nvSpPr>
        <p:spPr>
          <a:xfrm>
            <a:off x="338202" y="154864"/>
            <a:ext cx="8093208" cy="626427"/>
          </a:xfrm>
        </p:spPr>
        <p:txBody>
          <a:bodyPr anchor="ct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2555097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BTO Mark">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80151A9-BF31-53A1-5A89-9E825B104D5D}"/>
              </a:ext>
            </a:extLst>
          </p:cNvPr>
          <p:cNvSpPr>
            <a:spLocks noGrp="1"/>
          </p:cNvSpPr>
          <p:nvPr>
            <p:ph type="body" idx="1"/>
          </p:nvPr>
        </p:nvSpPr>
        <p:spPr>
          <a:xfrm>
            <a:off x="839789" y="1224583"/>
            <a:ext cx="6027319" cy="823912"/>
          </a:xfrm>
        </p:spPr>
        <p:txBody>
          <a:bodyPr anchor="b">
            <a:normAutofit/>
          </a:bodyPr>
          <a:lstStyle>
            <a:lvl1pPr marL="0" indent="0">
              <a:buNone/>
              <a:defRPr sz="2812" b="1" i="0">
                <a:solidFill>
                  <a:srgbClr val="D61F32"/>
                </a:solidFill>
                <a:latin typeface="Avenir Next Demi Bold" panose="020B0503020202020204" pitchFamily="34" charset="0"/>
              </a:defRPr>
            </a:lvl1pPr>
            <a:lvl2pPr marL="457177" indent="0">
              <a:buNone/>
              <a:defRPr sz="2000" b="1"/>
            </a:lvl2pPr>
            <a:lvl3pPr marL="914353" indent="0">
              <a:buNone/>
              <a:defRPr sz="1800" b="1"/>
            </a:lvl3pPr>
            <a:lvl4pPr marL="1371530" indent="0">
              <a:buNone/>
              <a:defRPr sz="1600" b="1"/>
            </a:lvl4pPr>
            <a:lvl5pPr marL="1828706" indent="0">
              <a:buNone/>
              <a:defRPr sz="1600" b="1"/>
            </a:lvl5pPr>
            <a:lvl6pPr marL="2285883" indent="0">
              <a:buNone/>
              <a:defRPr sz="1600" b="1"/>
            </a:lvl6pPr>
            <a:lvl7pPr marL="2743060" indent="0">
              <a:buNone/>
              <a:defRPr sz="1600" b="1"/>
            </a:lvl7pPr>
            <a:lvl8pPr marL="3200236" indent="0">
              <a:buNone/>
              <a:defRPr sz="1600" b="1"/>
            </a:lvl8pPr>
            <a:lvl9pPr marL="3657413"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76FFEC-F0E7-4319-B812-D02B4B83B3B5}"/>
              </a:ext>
            </a:extLst>
          </p:cNvPr>
          <p:cNvSpPr>
            <a:spLocks noGrp="1"/>
          </p:cNvSpPr>
          <p:nvPr>
            <p:ph sz="half" idx="2"/>
          </p:nvPr>
        </p:nvSpPr>
        <p:spPr>
          <a:xfrm>
            <a:off x="839789" y="2048495"/>
            <a:ext cx="6027319" cy="4045435"/>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5" name="Picture 4" descr="A blue and red text on a black background&#10;&#10;Description automatically generated">
            <a:extLst>
              <a:ext uri="{FF2B5EF4-FFF2-40B4-BE49-F238E27FC236}">
                <a16:creationId xmlns:a16="http://schemas.microsoft.com/office/drawing/2014/main" id="{29F06526-7C15-61B0-2CA0-A27D572775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2869" y="1500188"/>
            <a:ext cx="2812766" cy="4286250"/>
          </a:xfrm>
          <a:prstGeom prst="rect">
            <a:avLst/>
          </a:prstGeom>
        </p:spPr>
      </p:pic>
      <p:sp>
        <p:nvSpPr>
          <p:cNvPr id="2" name="Rectangle 1">
            <a:extLst>
              <a:ext uri="{FF2B5EF4-FFF2-40B4-BE49-F238E27FC236}">
                <a16:creationId xmlns:a16="http://schemas.microsoft.com/office/drawing/2014/main" id="{9A122055-BD43-E949-955E-53024E3DF068}"/>
              </a:ext>
            </a:extLst>
          </p:cNvPr>
          <p:cNvSpPr/>
          <p:nvPr/>
        </p:nvSpPr>
        <p:spPr>
          <a:xfrm rot="16200000">
            <a:off x="3884771" y="-3765349"/>
            <a:ext cx="626426" cy="8466852"/>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6" name="Text Placeholder 11">
            <a:extLst>
              <a:ext uri="{FF2B5EF4-FFF2-40B4-BE49-F238E27FC236}">
                <a16:creationId xmlns:a16="http://schemas.microsoft.com/office/drawing/2014/main" id="{6584388A-52EB-49BC-A867-434C0124D39F}"/>
              </a:ext>
            </a:extLst>
          </p:cNvPr>
          <p:cNvSpPr>
            <a:spLocks noGrp="1"/>
          </p:cNvSpPr>
          <p:nvPr>
            <p:ph type="body" sz="quarter" idx="10" hasCustomPrompt="1"/>
          </p:nvPr>
        </p:nvSpPr>
        <p:spPr>
          <a:xfrm>
            <a:off x="338202" y="154864"/>
            <a:ext cx="8093208" cy="626427"/>
          </a:xfrm>
        </p:spPr>
        <p:txBody>
          <a:bodyPr anchor="ct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441082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BAFCB1-EE67-193B-40E1-E7EF291455C4}"/>
              </a:ext>
            </a:extLst>
          </p:cNvPr>
          <p:cNvSpPr/>
          <p:nvPr/>
        </p:nvSpPr>
        <p:spPr>
          <a:xfrm rot="16200000">
            <a:off x="3884771" y="-3765349"/>
            <a:ext cx="626426" cy="8466852"/>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66" b="0" i="0" dirty="0">
              <a:solidFill>
                <a:srgbClr val="003A70"/>
              </a:solidFill>
              <a:latin typeface="Avenir Next" panose="020B0503020202020204" pitchFamily="34" charset="0"/>
            </a:endParaRPr>
          </a:p>
        </p:txBody>
      </p:sp>
      <p:sp>
        <p:nvSpPr>
          <p:cNvPr id="3" name="Text Placeholder 11">
            <a:extLst>
              <a:ext uri="{FF2B5EF4-FFF2-40B4-BE49-F238E27FC236}">
                <a16:creationId xmlns:a16="http://schemas.microsoft.com/office/drawing/2014/main" id="{F0C65F3B-BA7A-6B64-B645-06D638659FE3}"/>
              </a:ext>
            </a:extLst>
          </p:cNvPr>
          <p:cNvSpPr>
            <a:spLocks noGrp="1"/>
          </p:cNvSpPr>
          <p:nvPr>
            <p:ph type="body" sz="quarter" idx="10" hasCustomPrompt="1"/>
          </p:nvPr>
        </p:nvSpPr>
        <p:spPr>
          <a:xfrm>
            <a:off x="338202" y="154864"/>
            <a:ext cx="8093208" cy="626427"/>
          </a:xfrm>
        </p:spPr>
        <p:txBody>
          <a:bodyPr anchor="ct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3629054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654E14-342B-61A2-C4BC-408183C960E4}"/>
              </a:ext>
            </a:extLst>
          </p:cNvPr>
          <p:cNvSpPr>
            <a:spLocks noGrp="1"/>
          </p:cNvSpPr>
          <p:nvPr>
            <p:ph type="title"/>
          </p:nvPr>
        </p:nvSpPr>
        <p:spPr>
          <a:xfrm>
            <a:off x="838200" y="365126"/>
            <a:ext cx="10515600" cy="1460498"/>
          </a:xfrm>
          <a:prstGeom prst="rect">
            <a:avLst/>
          </a:prstGeom>
        </p:spPr>
        <p:txBody>
          <a:bodyPr vert="horz" lIns="91440" tIns="45720" rIns="91440" bIns="45720" rtlCol="0" anchor="ctr">
            <a:normAutofit/>
          </a:bodyPr>
          <a:lstStyle/>
          <a:p>
            <a:r>
              <a:rPr lang="en-US" dirty="0"/>
              <a:t>Titles &amp; Subheadings – Avenir Next Demi Bold</a:t>
            </a:r>
          </a:p>
        </p:txBody>
      </p:sp>
      <p:sp>
        <p:nvSpPr>
          <p:cNvPr id="3" name="Text Placeholder 2">
            <a:extLst>
              <a:ext uri="{FF2B5EF4-FFF2-40B4-BE49-F238E27FC236}">
                <a16:creationId xmlns:a16="http://schemas.microsoft.com/office/drawing/2014/main" id="{79CEAF7E-C869-3F0D-99E9-F4245FCC3D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Paragraph Text – Avenir Next Regular</a:t>
            </a:r>
          </a:p>
          <a:p>
            <a:pPr lvl="1"/>
            <a:r>
              <a:rPr lang="en-US" dirty="0"/>
              <a:t>Paragraph Text – Avenir Next o Regular</a:t>
            </a:r>
          </a:p>
          <a:p>
            <a:pPr lvl="2"/>
            <a:r>
              <a:rPr lang="en-US" dirty="0"/>
              <a:t>Paragraph Text – Avenir Next Regular</a:t>
            </a:r>
          </a:p>
          <a:p>
            <a:pPr lvl="3"/>
            <a:r>
              <a:rPr lang="en-US" dirty="0"/>
              <a:t>Paragraph Text – Avenir Next Regular</a:t>
            </a:r>
          </a:p>
          <a:p>
            <a:pPr lvl="4"/>
            <a:r>
              <a:rPr lang="en-US" dirty="0"/>
              <a:t>Paragraph Text – Avenir Next Regular</a:t>
            </a:r>
          </a:p>
        </p:txBody>
      </p:sp>
    </p:spTree>
    <p:extLst>
      <p:ext uri="{BB962C8B-B14F-4D97-AF65-F5344CB8AC3E}">
        <p14:creationId xmlns:p14="http://schemas.microsoft.com/office/powerpoint/2010/main" val="23207618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353" rtl="0" eaLnBrk="1" latinLnBrk="0" hangingPunct="1">
        <a:lnSpc>
          <a:spcPct val="90000"/>
        </a:lnSpc>
        <a:spcBef>
          <a:spcPct val="0"/>
        </a:spcBef>
        <a:buNone/>
        <a:defRPr sz="3375" b="1" i="0" kern="1200">
          <a:solidFill>
            <a:schemeClr val="tx1"/>
          </a:solidFill>
          <a:latin typeface="Avenir Next Demi Bold" panose="020B0503020202020204" pitchFamily="34" charset="0"/>
          <a:ea typeface="+mj-ea"/>
          <a:cs typeface="+mj-cs"/>
        </a:defRPr>
      </a:lvl1pPr>
    </p:titleStyle>
    <p:bodyStyle>
      <a:lvl1pPr marL="0" indent="0" algn="l" defTabSz="914353" rtl="0" eaLnBrk="1" latinLnBrk="0" hangingPunct="1">
        <a:lnSpc>
          <a:spcPct val="90000"/>
        </a:lnSpc>
        <a:spcBef>
          <a:spcPts val="1000"/>
        </a:spcBef>
        <a:buFont typeface="Arial" panose="020B0604020202020204" pitchFamily="34" charset="0"/>
        <a:buNone/>
        <a:defRPr sz="2250" b="0" i="0" kern="1200">
          <a:solidFill>
            <a:schemeClr val="tx1"/>
          </a:solidFill>
          <a:latin typeface="Avenir Next" panose="020B0503020202020204" pitchFamily="34" charset="0"/>
          <a:ea typeface="+mn-ea"/>
          <a:cs typeface="+mn-cs"/>
        </a:defRPr>
      </a:lvl1pPr>
      <a:lvl2pPr marL="457177" indent="0" algn="l" defTabSz="914353" rtl="0" eaLnBrk="1" latinLnBrk="0" hangingPunct="1">
        <a:lnSpc>
          <a:spcPct val="90000"/>
        </a:lnSpc>
        <a:spcBef>
          <a:spcPts val="500"/>
        </a:spcBef>
        <a:buFont typeface="Arial" panose="020B0604020202020204" pitchFamily="34" charset="0"/>
        <a:buNone/>
        <a:defRPr sz="1969" kern="1200">
          <a:solidFill>
            <a:schemeClr val="tx1"/>
          </a:solidFill>
          <a:latin typeface="Avenir Next" panose="020B0503020202020204" pitchFamily="34" charset="0"/>
          <a:ea typeface="+mn-ea"/>
          <a:cs typeface="+mn-cs"/>
        </a:defRPr>
      </a:lvl2pPr>
      <a:lvl3pPr marL="914353" indent="0" algn="l" defTabSz="914353" rtl="0" eaLnBrk="1" latinLnBrk="0" hangingPunct="1">
        <a:lnSpc>
          <a:spcPct val="90000"/>
        </a:lnSpc>
        <a:spcBef>
          <a:spcPts val="500"/>
        </a:spcBef>
        <a:buFont typeface="Arial" panose="020B0604020202020204" pitchFamily="34" charset="0"/>
        <a:buNone/>
        <a:defRPr sz="1687" kern="1200">
          <a:solidFill>
            <a:schemeClr val="tx1"/>
          </a:solidFill>
          <a:latin typeface="Avenir Next" panose="020B0503020202020204" pitchFamily="34" charset="0"/>
          <a:ea typeface="+mn-ea"/>
          <a:cs typeface="+mn-cs"/>
        </a:defRPr>
      </a:lvl3pPr>
      <a:lvl4pPr marL="1371529" indent="0" algn="l" defTabSz="914353" rtl="0" eaLnBrk="1" latinLnBrk="0" hangingPunct="1">
        <a:lnSpc>
          <a:spcPct val="90000"/>
        </a:lnSpc>
        <a:spcBef>
          <a:spcPts val="500"/>
        </a:spcBef>
        <a:buFont typeface="Arial" panose="020B0604020202020204" pitchFamily="34" charset="0"/>
        <a:buNone/>
        <a:defRPr sz="1406" kern="1200">
          <a:solidFill>
            <a:schemeClr val="tx1"/>
          </a:solidFill>
          <a:latin typeface="Avenir Next" panose="020B0503020202020204" pitchFamily="34" charset="0"/>
          <a:ea typeface="+mn-ea"/>
          <a:cs typeface="+mn-cs"/>
        </a:defRPr>
      </a:lvl4pPr>
      <a:lvl5pPr marL="1828706" indent="0" algn="l" defTabSz="914353" rtl="0" eaLnBrk="1" latinLnBrk="0" hangingPunct="1">
        <a:lnSpc>
          <a:spcPct val="90000"/>
        </a:lnSpc>
        <a:spcBef>
          <a:spcPts val="500"/>
        </a:spcBef>
        <a:buFont typeface="Arial" panose="020B0604020202020204" pitchFamily="34" charset="0"/>
        <a:buNone/>
        <a:defRPr sz="1406" kern="1200">
          <a:solidFill>
            <a:schemeClr val="tx1"/>
          </a:solidFill>
          <a:latin typeface="Avenir Next" panose="020B0503020202020204" pitchFamily="34" charset="0"/>
          <a:ea typeface="+mn-ea"/>
          <a:cs typeface="+mn-cs"/>
        </a:defRPr>
      </a:lvl5pPr>
      <a:lvl6pPr marL="2514471" indent="-228588" algn="l" defTabSz="91435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48" indent="-228588" algn="l" defTabSz="91435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5" indent="-228588" algn="l" defTabSz="91435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1" indent="-228588" algn="l" defTabSz="91435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3" rtl="0" eaLnBrk="1" latinLnBrk="0" hangingPunct="1">
        <a:defRPr sz="1800" kern="1200">
          <a:solidFill>
            <a:schemeClr val="tx1"/>
          </a:solidFill>
          <a:latin typeface="+mn-lt"/>
          <a:ea typeface="+mn-ea"/>
          <a:cs typeface="+mn-cs"/>
        </a:defRPr>
      </a:lvl1pPr>
      <a:lvl2pPr marL="457177" algn="l" defTabSz="914353" rtl="0" eaLnBrk="1" latinLnBrk="0" hangingPunct="1">
        <a:defRPr sz="1800" kern="1200">
          <a:solidFill>
            <a:schemeClr val="tx1"/>
          </a:solidFill>
          <a:latin typeface="+mn-lt"/>
          <a:ea typeface="+mn-ea"/>
          <a:cs typeface="+mn-cs"/>
        </a:defRPr>
      </a:lvl2pPr>
      <a:lvl3pPr marL="914353" algn="l" defTabSz="914353" rtl="0" eaLnBrk="1" latinLnBrk="0" hangingPunct="1">
        <a:defRPr sz="1800" kern="1200">
          <a:solidFill>
            <a:schemeClr val="tx1"/>
          </a:solidFill>
          <a:latin typeface="+mn-lt"/>
          <a:ea typeface="+mn-ea"/>
          <a:cs typeface="+mn-cs"/>
        </a:defRPr>
      </a:lvl3pPr>
      <a:lvl4pPr marL="1371530" algn="l" defTabSz="914353" rtl="0" eaLnBrk="1" latinLnBrk="0" hangingPunct="1">
        <a:defRPr sz="1800" kern="1200">
          <a:solidFill>
            <a:schemeClr val="tx1"/>
          </a:solidFill>
          <a:latin typeface="+mn-lt"/>
          <a:ea typeface="+mn-ea"/>
          <a:cs typeface="+mn-cs"/>
        </a:defRPr>
      </a:lvl4pPr>
      <a:lvl5pPr marL="1828706" algn="l" defTabSz="914353" rtl="0" eaLnBrk="1" latinLnBrk="0" hangingPunct="1">
        <a:defRPr sz="1800" kern="1200">
          <a:solidFill>
            <a:schemeClr val="tx1"/>
          </a:solidFill>
          <a:latin typeface="+mn-lt"/>
          <a:ea typeface="+mn-ea"/>
          <a:cs typeface="+mn-cs"/>
        </a:defRPr>
      </a:lvl5pPr>
      <a:lvl6pPr marL="2285883" algn="l" defTabSz="914353" rtl="0" eaLnBrk="1" latinLnBrk="0" hangingPunct="1">
        <a:defRPr sz="1800" kern="1200">
          <a:solidFill>
            <a:schemeClr val="tx1"/>
          </a:solidFill>
          <a:latin typeface="+mn-lt"/>
          <a:ea typeface="+mn-ea"/>
          <a:cs typeface="+mn-cs"/>
        </a:defRPr>
      </a:lvl6pPr>
      <a:lvl7pPr marL="2743060" algn="l" defTabSz="914353" rtl="0" eaLnBrk="1" latinLnBrk="0" hangingPunct="1">
        <a:defRPr sz="1800" kern="1200">
          <a:solidFill>
            <a:schemeClr val="tx1"/>
          </a:solidFill>
          <a:latin typeface="+mn-lt"/>
          <a:ea typeface="+mn-ea"/>
          <a:cs typeface="+mn-cs"/>
        </a:defRPr>
      </a:lvl7pPr>
      <a:lvl8pPr marL="3200236" algn="l" defTabSz="914353" rtl="0" eaLnBrk="1" latinLnBrk="0" hangingPunct="1">
        <a:defRPr sz="1800" kern="1200">
          <a:solidFill>
            <a:schemeClr val="tx1"/>
          </a:solidFill>
          <a:latin typeface="+mn-lt"/>
          <a:ea typeface="+mn-ea"/>
          <a:cs typeface="+mn-cs"/>
        </a:defRPr>
      </a:lvl8pPr>
      <a:lvl9pPr marL="3657413" algn="l" defTabSz="9143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hyperlink" Target="https://www.rawpixel.com/search/ideas" TargetMode="External"/><Relationship Id="rId5" Type="http://schemas.openxmlformats.org/officeDocument/2006/relationships/image" Target="../media/image5.jpg"/><Relationship Id="rId4" Type="http://schemas.openxmlformats.org/officeDocument/2006/relationships/hyperlink" Target="https://freesvg.org/chsym-beacon-grg-c-bb"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37B2B49-0388-71E0-A79A-16D0F9DE8B50}"/>
              </a:ext>
            </a:extLst>
          </p:cNvPr>
          <p:cNvSpPr>
            <a:spLocks noGrp="1"/>
          </p:cNvSpPr>
          <p:nvPr>
            <p:ph type="body" sz="quarter" idx="10"/>
          </p:nvPr>
        </p:nvSpPr>
        <p:spPr/>
        <p:txBody>
          <a:bodyPr/>
          <a:lstStyle/>
          <a:p>
            <a:r>
              <a:rPr lang="en-US" sz="3200" dirty="0"/>
              <a:t>Digital Media Power for American Legion Posts</a:t>
            </a:r>
          </a:p>
        </p:txBody>
      </p:sp>
      <p:sp>
        <p:nvSpPr>
          <p:cNvPr id="4" name="Subtitle 3">
            <a:extLst>
              <a:ext uri="{FF2B5EF4-FFF2-40B4-BE49-F238E27FC236}">
                <a16:creationId xmlns:a16="http://schemas.microsoft.com/office/drawing/2014/main" id="{90FCA826-A982-B485-3357-0FAC6301CB50}"/>
              </a:ext>
            </a:extLst>
          </p:cNvPr>
          <p:cNvSpPr>
            <a:spLocks noGrp="1"/>
          </p:cNvSpPr>
          <p:nvPr>
            <p:ph type="subTitle" idx="1"/>
          </p:nvPr>
        </p:nvSpPr>
        <p:spPr>
          <a:xfrm>
            <a:off x="5788493" y="3668376"/>
            <a:ext cx="6243085" cy="747214"/>
          </a:xfrm>
        </p:spPr>
        <p:txBody>
          <a:bodyPr/>
          <a:lstStyle/>
          <a:p>
            <a:r>
              <a:rPr lang="en-US" sz="1800" dirty="0"/>
              <a:t>Effective Media Communication in the 21</a:t>
            </a:r>
            <a:r>
              <a:rPr lang="en-US" sz="1800" baseline="30000" dirty="0"/>
              <a:t>st</a:t>
            </a:r>
            <a:r>
              <a:rPr lang="en-US" sz="1800" dirty="0"/>
              <a:t> Century</a:t>
            </a:r>
          </a:p>
          <a:p>
            <a:r>
              <a:rPr lang="en-US" sz="1800" dirty="0"/>
              <a:t>Ninzel Rasmuson, PDC</a:t>
            </a:r>
          </a:p>
        </p:txBody>
      </p:sp>
    </p:spTree>
    <p:extLst>
      <p:ext uri="{BB962C8B-B14F-4D97-AF65-F5344CB8AC3E}">
        <p14:creationId xmlns:p14="http://schemas.microsoft.com/office/powerpoint/2010/main" val="3617238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2B921-D666-7520-3A9F-348EAE2E54E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DEC2B94-B27B-6F9C-3B4E-B262BEAC3734}"/>
              </a:ext>
            </a:extLst>
          </p:cNvPr>
          <p:cNvSpPr>
            <a:spLocks noGrp="1"/>
          </p:cNvSpPr>
          <p:nvPr>
            <p:ph type="body" sz="quarter" idx="10"/>
          </p:nvPr>
        </p:nvSpPr>
        <p:spPr/>
        <p:txBody>
          <a:bodyPr>
            <a:noAutofit/>
          </a:bodyPr>
          <a:lstStyle/>
          <a:p>
            <a:r>
              <a:rPr lang="en-US" sz="2400" dirty="0"/>
              <a:t>TELLING THE LEGION STORY</a:t>
            </a:r>
          </a:p>
        </p:txBody>
      </p:sp>
      <p:sp>
        <p:nvSpPr>
          <p:cNvPr id="4" name="TextBox 3">
            <a:extLst>
              <a:ext uri="{FF2B5EF4-FFF2-40B4-BE49-F238E27FC236}">
                <a16:creationId xmlns:a16="http://schemas.microsoft.com/office/drawing/2014/main" id="{285A8776-8D4F-418C-B0A6-64C64AAFBED1}"/>
              </a:ext>
            </a:extLst>
          </p:cNvPr>
          <p:cNvSpPr txBox="1"/>
          <p:nvPr/>
        </p:nvSpPr>
        <p:spPr>
          <a:xfrm>
            <a:off x="1748465" y="1299411"/>
            <a:ext cx="9621377" cy="4893647"/>
          </a:xfrm>
          <a:prstGeom prst="rect">
            <a:avLst/>
          </a:prstGeom>
          <a:noFill/>
        </p:spPr>
        <p:txBody>
          <a:bodyPr wrap="square" rtlCol="0">
            <a:spAutoFit/>
          </a:bodyPr>
          <a:lstStyle/>
          <a:p>
            <a:pPr algn="l"/>
            <a:r>
              <a:rPr lang="en-US" sz="2400" b="1" dirty="0"/>
              <a:t>Your Post Should Answer:</a:t>
            </a:r>
          </a:p>
          <a:p>
            <a:pPr algn="l"/>
            <a:endParaRPr lang="en-US" sz="2400" dirty="0"/>
          </a:p>
          <a:p>
            <a:pPr marL="342900" indent="-342900" algn="l">
              <a:buFont typeface="Arial" panose="020B0604020202020204" pitchFamily="34" charset="0"/>
              <a:buChar char="•"/>
            </a:pPr>
            <a:r>
              <a:rPr lang="en-US" sz="2400" dirty="0"/>
              <a:t>Who we are</a:t>
            </a:r>
          </a:p>
          <a:p>
            <a:pPr marL="342900" indent="-342900" algn="l">
              <a:buFont typeface="Arial" panose="020B0604020202020204" pitchFamily="34" charset="0"/>
              <a:buChar char="•"/>
            </a:pPr>
            <a:r>
              <a:rPr lang="en-US" sz="2400" dirty="0"/>
              <a:t>What we do</a:t>
            </a:r>
          </a:p>
          <a:p>
            <a:pPr marL="342900" indent="-342900" algn="l">
              <a:buFont typeface="Arial" panose="020B0604020202020204" pitchFamily="34" charset="0"/>
              <a:buChar char="•"/>
            </a:pPr>
            <a:r>
              <a:rPr lang="en-US" sz="2400" dirty="0"/>
              <a:t>Why it matters</a:t>
            </a:r>
          </a:p>
          <a:p>
            <a:pPr marL="342900" indent="-342900" algn="l">
              <a:buFont typeface="Arial" panose="020B0604020202020204" pitchFamily="34" charset="0"/>
              <a:buChar char="•"/>
            </a:pPr>
            <a:endParaRPr lang="en-US" sz="2400" dirty="0"/>
          </a:p>
          <a:p>
            <a:pPr algn="l"/>
            <a:r>
              <a:rPr lang="en-US" sz="2400" b="1" dirty="0"/>
              <a:t>Simple Formula:</a:t>
            </a:r>
          </a:p>
          <a:p>
            <a:pPr algn="l"/>
            <a:endParaRPr lang="en-US" sz="2400" dirty="0"/>
          </a:p>
          <a:p>
            <a:pPr algn="l"/>
            <a:r>
              <a:rPr lang="en-US" sz="2400" dirty="0"/>
              <a:t>Problem → Action → Impact</a:t>
            </a:r>
          </a:p>
          <a:p>
            <a:pPr algn="l"/>
            <a:endParaRPr lang="en-US" sz="2400" dirty="0"/>
          </a:p>
          <a:p>
            <a:pPr algn="l"/>
            <a:r>
              <a:rPr lang="en-US" sz="2400" b="1" dirty="0"/>
              <a:t>Example:</a:t>
            </a:r>
            <a:br>
              <a:rPr lang="en-US" sz="2400" dirty="0"/>
            </a:br>
            <a:r>
              <a:rPr lang="en-US" sz="2400" dirty="0"/>
              <a:t>“A veteran was struggling → Post conducted a Buddy Check → Connected to resources and support”</a:t>
            </a:r>
          </a:p>
        </p:txBody>
      </p:sp>
    </p:spTree>
    <p:extLst>
      <p:ext uri="{BB962C8B-B14F-4D97-AF65-F5344CB8AC3E}">
        <p14:creationId xmlns:p14="http://schemas.microsoft.com/office/powerpoint/2010/main" val="17840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2EDB7-080F-F563-28C5-C63A3633E91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70058BF-DEF4-F8FC-EB82-6C75D4A395C5}"/>
              </a:ext>
            </a:extLst>
          </p:cNvPr>
          <p:cNvSpPr>
            <a:spLocks noGrp="1"/>
          </p:cNvSpPr>
          <p:nvPr>
            <p:ph type="body" sz="quarter" idx="10"/>
          </p:nvPr>
        </p:nvSpPr>
        <p:spPr/>
        <p:txBody>
          <a:bodyPr>
            <a:noAutofit/>
          </a:bodyPr>
          <a:lstStyle/>
          <a:p>
            <a:r>
              <a:rPr lang="en-US" sz="2400" dirty="0"/>
              <a:t>PHOTOGRAPHY &amp; VISUALS</a:t>
            </a:r>
          </a:p>
        </p:txBody>
      </p:sp>
      <p:sp>
        <p:nvSpPr>
          <p:cNvPr id="4" name="TextBox 3">
            <a:extLst>
              <a:ext uri="{FF2B5EF4-FFF2-40B4-BE49-F238E27FC236}">
                <a16:creationId xmlns:a16="http://schemas.microsoft.com/office/drawing/2014/main" id="{8158ABC8-C857-1703-12D4-FB6386BAF452}"/>
              </a:ext>
            </a:extLst>
          </p:cNvPr>
          <p:cNvSpPr txBox="1"/>
          <p:nvPr/>
        </p:nvSpPr>
        <p:spPr>
          <a:xfrm>
            <a:off x="1748465" y="1299411"/>
            <a:ext cx="9621377" cy="4893647"/>
          </a:xfrm>
          <a:prstGeom prst="rect">
            <a:avLst/>
          </a:prstGeom>
          <a:noFill/>
        </p:spPr>
        <p:txBody>
          <a:bodyPr wrap="square" rtlCol="0">
            <a:spAutoFit/>
          </a:bodyPr>
          <a:lstStyle/>
          <a:p>
            <a:pPr marL="342900" indent="-342900" algn="l">
              <a:buFont typeface="Arial" panose="020B0604020202020204" pitchFamily="34" charset="0"/>
              <a:buChar char="•"/>
            </a:pPr>
            <a:r>
              <a:rPr lang="en-US" sz="2400" dirty="0"/>
              <a:t>Use real photos (not stock images when possible)</a:t>
            </a:r>
          </a:p>
          <a:p>
            <a:pPr algn="l"/>
            <a:endParaRPr lang="en-US" sz="2400" dirty="0"/>
          </a:p>
          <a:p>
            <a:pPr marL="342900" indent="-342900" algn="l">
              <a:buFont typeface="Arial" panose="020B0604020202020204" pitchFamily="34" charset="0"/>
              <a:buChar char="•"/>
            </a:pPr>
            <a:r>
              <a:rPr lang="en-US" sz="2400" dirty="0"/>
              <a:t>Capture:</a:t>
            </a:r>
          </a:p>
          <a:p>
            <a:pPr algn="l"/>
            <a:endParaRPr lang="en-US" sz="2400" dirty="0"/>
          </a:p>
          <a:p>
            <a:pPr algn="l"/>
            <a:r>
              <a:rPr lang="en-US" sz="2400" dirty="0"/>
              <a:t>          ✅ Events</a:t>
            </a:r>
          </a:p>
          <a:p>
            <a:pPr algn="l"/>
            <a:r>
              <a:rPr lang="en-US" sz="2400" dirty="0"/>
              <a:t>          ✅ Members in action</a:t>
            </a:r>
          </a:p>
          <a:p>
            <a:pPr algn="l"/>
            <a:r>
              <a:rPr lang="en-US" sz="2400" dirty="0"/>
              <a:t>          ✅ Community engagement</a:t>
            </a:r>
          </a:p>
          <a:p>
            <a:pPr algn="l"/>
            <a:endParaRPr lang="en-US" sz="2400" dirty="0"/>
          </a:p>
          <a:p>
            <a:pPr algn="l"/>
            <a:r>
              <a:rPr lang="en-US" sz="2400" b="1" dirty="0"/>
              <a:t>Tips:</a:t>
            </a:r>
          </a:p>
          <a:p>
            <a:pPr algn="l"/>
            <a:endParaRPr lang="en-US" sz="2400" dirty="0"/>
          </a:p>
          <a:p>
            <a:pPr marL="342900" indent="-342900" algn="l">
              <a:buFont typeface="Arial" panose="020B0604020202020204" pitchFamily="34" charset="0"/>
              <a:buChar char="•"/>
            </a:pPr>
            <a:r>
              <a:rPr lang="en-US" sz="2400" dirty="0"/>
              <a:t>Good lighting</a:t>
            </a:r>
          </a:p>
          <a:p>
            <a:pPr marL="342900" indent="-342900" algn="l">
              <a:buFont typeface="Arial" panose="020B0604020202020204" pitchFamily="34" charset="0"/>
              <a:buChar char="•"/>
            </a:pPr>
            <a:r>
              <a:rPr lang="en-US" sz="2400" dirty="0"/>
              <a:t>Clear subject</a:t>
            </a:r>
          </a:p>
          <a:p>
            <a:pPr marL="342900" indent="-342900" algn="l">
              <a:buFont typeface="Arial" panose="020B0604020202020204" pitchFamily="34" charset="0"/>
              <a:buChar char="•"/>
            </a:pPr>
            <a:r>
              <a:rPr lang="en-US" sz="2400" dirty="0"/>
              <a:t>Respect privacy</a:t>
            </a:r>
          </a:p>
        </p:txBody>
      </p:sp>
    </p:spTree>
    <p:extLst>
      <p:ext uri="{BB962C8B-B14F-4D97-AF65-F5344CB8AC3E}">
        <p14:creationId xmlns:p14="http://schemas.microsoft.com/office/powerpoint/2010/main" val="185999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63DC3-7C5C-0E42-F025-E5AA6A94F74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938C34E-44BA-D6B8-5FEF-FA8D50482775}"/>
              </a:ext>
            </a:extLst>
          </p:cNvPr>
          <p:cNvSpPr>
            <a:spLocks noGrp="1"/>
          </p:cNvSpPr>
          <p:nvPr>
            <p:ph type="body" sz="quarter" idx="10"/>
          </p:nvPr>
        </p:nvSpPr>
        <p:spPr/>
        <p:txBody>
          <a:bodyPr>
            <a:noAutofit/>
          </a:bodyPr>
          <a:lstStyle/>
          <a:p>
            <a:r>
              <a:rPr lang="en-US" sz="2400" dirty="0"/>
              <a:t>ENGAGING YOUR COMMUNITY</a:t>
            </a:r>
          </a:p>
        </p:txBody>
      </p:sp>
      <p:sp>
        <p:nvSpPr>
          <p:cNvPr id="4" name="TextBox 3">
            <a:extLst>
              <a:ext uri="{FF2B5EF4-FFF2-40B4-BE49-F238E27FC236}">
                <a16:creationId xmlns:a16="http://schemas.microsoft.com/office/drawing/2014/main" id="{985CF971-D8B6-7D6E-05C6-58C3F3951287}"/>
              </a:ext>
            </a:extLst>
          </p:cNvPr>
          <p:cNvSpPr txBox="1"/>
          <p:nvPr/>
        </p:nvSpPr>
        <p:spPr>
          <a:xfrm>
            <a:off x="1748465" y="1299411"/>
            <a:ext cx="9621377" cy="2308324"/>
          </a:xfrm>
          <a:prstGeom prst="rect">
            <a:avLst/>
          </a:prstGeom>
          <a:noFill/>
        </p:spPr>
        <p:txBody>
          <a:bodyPr wrap="square" rtlCol="0">
            <a:spAutoFit/>
          </a:bodyPr>
          <a:lstStyle/>
          <a:p>
            <a:pPr marL="457200" indent="-457200" algn="l">
              <a:buFont typeface="+mj-lt"/>
              <a:buAutoNum type="arabicPeriod"/>
            </a:pPr>
            <a:r>
              <a:rPr lang="en-US" sz="2400" dirty="0"/>
              <a:t>Respond to comments and messages </a:t>
            </a:r>
          </a:p>
          <a:p>
            <a:pPr marL="457200" indent="-457200" algn="l">
              <a:buFont typeface="+mj-lt"/>
              <a:buAutoNum type="arabicPeriod"/>
            </a:pPr>
            <a:r>
              <a:rPr lang="en-US" sz="2400" dirty="0"/>
              <a:t>Encourage sharing</a:t>
            </a:r>
          </a:p>
          <a:p>
            <a:pPr marL="457200" indent="-457200" algn="l">
              <a:buFont typeface="+mj-lt"/>
              <a:buAutoNum type="arabicPeriod"/>
            </a:pPr>
            <a:r>
              <a:rPr lang="en-US" sz="2400" dirty="0"/>
              <a:t>Tag local partners and organizations</a:t>
            </a:r>
          </a:p>
          <a:p>
            <a:pPr marL="457200" indent="-457200" algn="l">
              <a:buFont typeface="+mj-lt"/>
              <a:buAutoNum type="arabicPeriod"/>
            </a:pPr>
            <a:r>
              <a:rPr lang="en-US" sz="2400" dirty="0"/>
              <a:t>Highlight collaborations</a:t>
            </a:r>
          </a:p>
          <a:p>
            <a:pPr algn="l"/>
            <a:endParaRPr lang="en-US" sz="2400" dirty="0"/>
          </a:p>
          <a:p>
            <a:pPr algn="l"/>
            <a:r>
              <a:rPr lang="en-US" sz="2400" dirty="0"/>
              <a:t>👉 Engagement builds trust and visibility</a:t>
            </a:r>
          </a:p>
        </p:txBody>
      </p:sp>
    </p:spTree>
    <p:extLst>
      <p:ext uri="{BB962C8B-B14F-4D97-AF65-F5344CB8AC3E}">
        <p14:creationId xmlns:p14="http://schemas.microsoft.com/office/powerpoint/2010/main" val="126911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53271-0BD9-6A51-4E04-5317AFDAB03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937AFC9-1DF8-A057-0FDC-EDDB9024A225}"/>
              </a:ext>
            </a:extLst>
          </p:cNvPr>
          <p:cNvSpPr>
            <a:spLocks noGrp="1"/>
          </p:cNvSpPr>
          <p:nvPr>
            <p:ph type="body" sz="quarter" idx="10"/>
          </p:nvPr>
        </p:nvSpPr>
        <p:spPr/>
        <p:txBody>
          <a:bodyPr>
            <a:noAutofit/>
          </a:bodyPr>
          <a:lstStyle/>
          <a:p>
            <a:r>
              <a:rPr lang="en-US" sz="2400" dirty="0"/>
              <a:t>MEDIA OUTREACH</a:t>
            </a:r>
          </a:p>
        </p:txBody>
      </p:sp>
      <p:sp>
        <p:nvSpPr>
          <p:cNvPr id="4" name="TextBox 3">
            <a:extLst>
              <a:ext uri="{FF2B5EF4-FFF2-40B4-BE49-F238E27FC236}">
                <a16:creationId xmlns:a16="http://schemas.microsoft.com/office/drawing/2014/main" id="{D68F0F12-1DA5-A34F-576D-6569212AB341}"/>
              </a:ext>
            </a:extLst>
          </p:cNvPr>
          <p:cNvSpPr txBox="1"/>
          <p:nvPr/>
        </p:nvSpPr>
        <p:spPr>
          <a:xfrm>
            <a:off x="1748465" y="1299411"/>
            <a:ext cx="9621377" cy="4154984"/>
          </a:xfrm>
          <a:prstGeom prst="rect">
            <a:avLst/>
          </a:prstGeom>
          <a:noFill/>
        </p:spPr>
        <p:txBody>
          <a:bodyPr wrap="square" rtlCol="0">
            <a:spAutoFit/>
          </a:bodyPr>
          <a:lstStyle/>
          <a:p>
            <a:pPr marL="457200" indent="-457200" algn="l">
              <a:buFont typeface="+mj-lt"/>
              <a:buAutoNum type="arabicPeriod"/>
            </a:pPr>
            <a:r>
              <a:rPr lang="en-US" sz="2400" dirty="0"/>
              <a:t>Send press releases to local media </a:t>
            </a:r>
          </a:p>
          <a:p>
            <a:pPr marL="457200" indent="-457200" algn="l">
              <a:buFont typeface="+mj-lt"/>
              <a:buAutoNum type="arabicPeriod"/>
            </a:pPr>
            <a:r>
              <a:rPr lang="en-US" sz="2400" dirty="0"/>
              <a:t>Invite reporters to events</a:t>
            </a:r>
          </a:p>
          <a:p>
            <a:pPr marL="457200" indent="-457200" algn="l">
              <a:buFont typeface="+mj-lt"/>
              <a:buAutoNum type="arabicPeriod"/>
            </a:pPr>
            <a:r>
              <a:rPr lang="en-US" sz="2400" dirty="0"/>
              <a:t>Build relationships with journalists</a:t>
            </a:r>
          </a:p>
          <a:p>
            <a:pPr algn="l"/>
            <a:endParaRPr lang="en-US" sz="2400" dirty="0"/>
          </a:p>
          <a:p>
            <a:pPr algn="l"/>
            <a:r>
              <a:rPr lang="en-US" sz="2400" dirty="0"/>
              <a:t>👉 Engagement builds trust and visibility</a:t>
            </a:r>
          </a:p>
          <a:p>
            <a:pPr algn="l"/>
            <a:endParaRPr lang="en-US" sz="2400" dirty="0"/>
          </a:p>
          <a:p>
            <a:pPr algn="l"/>
            <a:r>
              <a:rPr lang="en-US" sz="2400" b="1" dirty="0"/>
              <a:t>What gets coverage:</a:t>
            </a:r>
          </a:p>
          <a:p>
            <a:pPr algn="l"/>
            <a:endParaRPr lang="en-US" sz="2400" dirty="0"/>
          </a:p>
          <a:p>
            <a:pPr marL="342900" indent="-342900" algn="l">
              <a:buFont typeface="Arial" panose="020B0604020202020204" pitchFamily="34" charset="0"/>
              <a:buChar char="•"/>
            </a:pPr>
            <a:r>
              <a:rPr lang="en-US" sz="2400" dirty="0"/>
              <a:t>Veteran impact stories</a:t>
            </a:r>
          </a:p>
          <a:p>
            <a:pPr marL="342900" indent="-342900" algn="l">
              <a:buFont typeface="Arial" panose="020B0604020202020204" pitchFamily="34" charset="0"/>
              <a:buChar char="•"/>
            </a:pPr>
            <a:r>
              <a:rPr lang="en-US" sz="2400" dirty="0"/>
              <a:t>Community service</a:t>
            </a:r>
          </a:p>
          <a:p>
            <a:pPr marL="342900" indent="-342900" algn="l">
              <a:buFont typeface="Arial" panose="020B0604020202020204" pitchFamily="34" charset="0"/>
              <a:buChar char="•"/>
            </a:pPr>
            <a:r>
              <a:rPr lang="en-US" sz="2400" dirty="0"/>
              <a:t>Youth programs</a:t>
            </a:r>
          </a:p>
        </p:txBody>
      </p:sp>
    </p:spTree>
    <p:extLst>
      <p:ext uri="{BB962C8B-B14F-4D97-AF65-F5344CB8AC3E}">
        <p14:creationId xmlns:p14="http://schemas.microsoft.com/office/powerpoint/2010/main" val="120852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A8545-8768-5149-E53D-869114781C5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088CBE5-3031-4FE5-FF22-D4E2D0F06DF9}"/>
              </a:ext>
            </a:extLst>
          </p:cNvPr>
          <p:cNvSpPr>
            <a:spLocks noGrp="1"/>
          </p:cNvSpPr>
          <p:nvPr>
            <p:ph type="body" sz="quarter" idx="10"/>
          </p:nvPr>
        </p:nvSpPr>
        <p:spPr/>
        <p:txBody>
          <a:bodyPr>
            <a:noAutofit/>
          </a:bodyPr>
          <a:lstStyle/>
          <a:p>
            <a:r>
              <a:rPr lang="en-US" sz="2400" dirty="0"/>
              <a:t>TOOLS FOR SUCCESS</a:t>
            </a:r>
          </a:p>
        </p:txBody>
      </p:sp>
      <p:sp>
        <p:nvSpPr>
          <p:cNvPr id="4" name="TextBox 3">
            <a:extLst>
              <a:ext uri="{FF2B5EF4-FFF2-40B4-BE49-F238E27FC236}">
                <a16:creationId xmlns:a16="http://schemas.microsoft.com/office/drawing/2014/main" id="{CC6DBC42-2F16-4E5D-AFEE-592052D16FC2}"/>
              </a:ext>
            </a:extLst>
          </p:cNvPr>
          <p:cNvSpPr txBox="1"/>
          <p:nvPr/>
        </p:nvSpPr>
        <p:spPr>
          <a:xfrm>
            <a:off x="1748465" y="1299411"/>
            <a:ext cx="9621377" cy="1569660"/>
          </a:xfrm>
          <a:prstGeom prst="rect">
            <a:avLst/>
          </a:prstGeom>
          <a:noFill/>
        </p:spPr>
        <p:txBody>
          <a:bodyPr wrap="square" rtlCol="0">
            <a:spAutoFit/>
          </a:bodyPr>
          <a:lstStyle/>
          <a:p>
            <a:pPr marL="457200" indent="-457200" algn="l">
              <a:buFont typeface="+mj-lt"/>
              <a:buAutoNum type="arabicPeriod"/>
            </a:pPr>
            <a:r>
              <a:rPr lang="en-US" sz="2400" dirty="0"/>
              <a:t>Canva (graphics)</a:t>
            </a:r>
          </a:p>
          <a:p>
            <a:pPr marL="457200" indent="-457200" algn="l">
              <a:buFont typeface="+mj-lt"/>
              <a:buAutoNum type="arabicPeriod"/>
            </a:pPr>
            <a:r>
              <a:rPr lang="en-US" sz="2400" dirty="0"/>
              <a:t>Facebook Meta Business Suite (scheduling posts)</a:t>
            </a:r>
          </a:p>
          <a:p>
            <a:pPr marL="457200" indent="-457200" algn="l">
              <a:buFont typeface="+mj-lt"/>
              <a:buAutoNum type="arabicPeriod"/>
            </a:pPr>
            <a:r>
              <a:rPr lang="en-US" sz="2400" dirty="0"/>
              <a:t>Mailchimp (email newsletters)</a:t>
            </a:r>
          </a:p>
          <a:p>
            <a:pPr marL="457200" indent="-457200" algn="l">
              <a:buFont typeface="+mj-lt"/>
              <a:buAutoNum type="arabicPeriod"/>
            </a:pPr>
            <a:r>
              <a:rPr lang="en-US" sz="2400" dirty="0"/>
              <a:t>Google Drive or Microsoft One (content organization)</a:t>
            </a:r>
          </a:p>
        </p:txBody>
      </p:sp>
    </p:spTree>
    <p:extLst>
      <p:ext uri="{BB962C8B-B14F-4D97-AF65-F5344CB8AC3E}">
        <p14:creationId xmlns:p14="http://schemas.microsoft.com/office/powerpoint/2010/main" val="2881759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F0551-74B5-80D1-62BF-46591E0FBB3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CCC1CF2-D2B3-EB61-BA77-F7E55433AD35}"/>
              </a:ext>
            </a:extLst>
          </p:cNvPr>
          <p:cNvSpPr>
            <a:spLocks noGrp="1"/>
          </p:cNvSpPr>
          <p:nvPr>
            <p:ph type="body" sz="quarter" idx="10"/>
          </p:nvPr>
        </p:nvSpPr>
        <p:spPr/>
        <p:txBody>
          <a:bodyPr>
            <a:noAutofit/>
          </a:bodyPr>
          <a:lstStyle/>
          <a:p>
            <a:r>
              <a:rPr lang="en-US" sz="2400" dirty="0"/>
              <a:t>MEASURING SUCCESS</a:t>
            </a:r>
          </a:p>
        </p:txBody>
      </p:sp>
      <p:sp>
        <p:nvSpPr>
          <p:cNvPr id="4" name="TextBox 3">
            <a:extLst>
              <a:ext uri="{FF2B5EF4-FFF2-40B4-BE49-F238E27FC236}">
                <a16:creationId xmlns:a16="http://schemas.microsoft.com/office/drawing/2014/main" id="{34531DC4-4942-8C1C-FD67-2C4559A3706F}"/>
              </a:ext>
            </a:extLst>
          </p:cNvPr>
          <p:cNvSpPr txBox="1"/>
          <p:nvPr/>
        </p:nvSpPr>
        <p:spPr>
          <a:xfrm>
            <a:off x="1748465" y="1299411"/>
            <a:ext cx="9621377" cy="3046988"/>
          </a:xfrm>
          <a:prstGeom prst="rect">
            <a:avLst/>
          </a:prstGeom>
          <a:noFill/>
        </p:spPr>
        <p:txBody>
          <a:bodyPr wrap="square" rtlCol="0">
            <a:spAutoFit/>
          </a:bodyPr>
          <a:lstStyle/>
          <a:p>
            <a:pPr algn="l"/>
            <a:r>
              <a:rPr lang="en-US" sz="2400" b="1" dirty="0"/>
              <a:t>Track:</a:t>
            </a:r>
            <a:endParaRPr lang="en-US" sz="2400" dirty="0"/>
          </a:p>
          <a:p>
            <a:pPr algn="l"/>
            <a:endParaRPr lang="en-US" sz="2400" dirty="0"/>
          </a:p>
          <a:p>
            <a:pPr marL="457200" indent="-457200" algn="l">
              <a:buFont typeface="+mj-lt"/>
              <a:buAutoNum type="arabicPeriod"/>
            </a:pPr>
            <a:r>
              <a:rPr lang="en-US" sz="2400" dirty="0"/>
              <a:t>Post engagement (likes, loves, shares, comments)</a:t>
            </a:r>
          </a:p>
          <a:p>
            <a:pPr marL="457200" indent="-457200" algn="l">
              <a:buFont typeface="+mj-lt"/>
              <a:buAutoNum type="arabicPeriod"/>
            </a:pPr>
            <a:r>
              <a:rPr lang="en-US" sz="2400" dirty="0"/>
              <a:t>Event attendance</a:t>
            </a:r>
          </a:p>
          <a:p>
            <a:pPr marL="457200" indent="-457200" algn="l">
              <a:buFont typeface="+mj-lt"/>
              <a:buAutoNum type="arabicPeriod"/>
            </a:pPr>
            <a:r>
              <a:rPr lang="en-US" sz="2400" dirty="0"/>
              <a:t>Membership inquiries</a:t>
            </a:r>
          </a:p>
          <a:p>
            <a:pPr marL="457200" indent="-457200" algn="l">
              <a:buFont typeface="+mj-lt"/>
              <a:buAutoNum type="arabicPeriod"/>
            </a:pPr>
            <a:r>
              <a:rPr lang="en-US" sz="2400" dirty="0"/>
              <a:t>Website visits</a:t>
            </a:r>
          </a:p>
          <a:p>
            <a:pPr marL="457200" indent="-457200" algn="l">
              <a:buFont typeface="+mj-lt"/>
              <a:buAutoNum type="arabicPeriod"/>
            </a:pPr>
            <a:endParaRPr lang="en-US" sz="2400" dirty="0"/>
          </a:p>
          <a:p>
            <a:pPr algn="l"/>
            <a:r>
              <a:rPr lang="en-US" sz="2400" dirty="0"/>
              <a:t>👉 What gets measured gets improved</a:t>
            </a:r>
          </a:p>
        </p:txBody>
      </p:sp>
    </p:spTree>
    <p:extLst>
      <p:ext uri="{BB962C8B-B14F-4D97-AF65-F5344CB8AC3E}">
        <p14:creationId xmlns:p14="http://schemas.microsoft.com/office/powerpoint/2010/main" val="2955214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B7F6C-05A4-5D6C-546B-CD91AF45BEC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0633F62-0444-D2E9-0C88-A403E2064227}"/>
              </a:ext>
            </a:extLst>
          </p:cNvPr>
          <p:cNvSpPr>
            <a:spLocks noGrp="1"/>
          </p:cNvSpPr>
          <p:nvPr>
            <p:ph type="body" sz="quarter" idx="10"/>
          </p:nvPr>
        </p:nvSpPr>
        <p:spPr/>
        <p:txBody>
          <a:bodyPr>
            <a:noAutofit/>
          </a:bodyPr>
          <a:lstStyle/>
          <a:p>
            <a:r>
              <a:rPr lang="en-US" sz="2400" dirty="0"/>
              <a:t>COMMON MISTAKES TO AVOID</a:t>
            </a:r>
          </a:p>
        </p:txBody>
      </p:sp>
      <p:sp>
        <p:nvSpPr>
          <p:cNvPr id="4" name="TextBox 3">
            <a:extLst>
              <a:ext uri="{FF2B5EF4-FFF2-40B4-BE49-F238E27FC236}">
                <a16:creationId xmlns:a16="http://schemas.microsoft.com/office/drawing/2014/main" id="{47D89729-04AD-B040-F33A-D40932477692}"/>
              </a:ext>
            </a:extLst>
          </p:cNvPr>
          <p:cNvSpPr txBox="1"/>
          <p:nvPr/>
        </p:nvSpPr>
        <p:spPr>
          <a:xfrm>
            <a:off x="1748465" y="1299411"/>
            <a:ext cx="9621377" cy="3046988"/>
          </a:xfrm>
          <a:prstGeom prst="rect">
            <a:avLst/>
          </a:prstGeom>
          <a:noFill/>
        </p:spPr>
        <p:txBody>
          <a:bodyPr wrap="square" rtlCol="0">
            <a:spAutoFit/>
          </a:bodyPr>
          <a:lstStyle/>
          <a:p>
            <a:pPr algn="l"/>
            <a:r>
              <a:rPr lang="en-US" sz="2400" b="1" dirty="0"/>
              <a:t>Track:</a:t>
            </a:r>
            <a:endParaRPr lang="en-US" sz="2400" dirty="0"/>
          </a:p>
          <a:p>
            <a:pPr algn="l"/>
            <a:endParaRPr lang="en-US" sz="2400" dirty="0"/>
          </a:p>
          <a:p>
            <a:pPr marL="457200" indent="-457200" algn="l">
              <a:buFont typeface="+mj-lt"/>
              <a:buAutoNum type="arabicPeriod"/>
            </a:pPr>
            <a:r>
              <a:rPr lang="en-US" sz="2400" dirty="0"/>
              <a:t>Inconsistent posting</a:t>
            </a:r>
          </a:p>
          <a:p>
            <a:pPr marL="457200" indent="-457200" algn="l">
              <a:buFont typeface="+mj-lt"/>
              <a:buAutoNum type="arabicPeriod"/>
            </a:pPr>
            <a:r>
              <a:rPr lang="en-US" sz="2400" dirty="0"/>
              <a:t>Poor-quality images</a:t>
            </a:r>
          </a:p>
          <a:p>
            <a:pPr marL="457200" indent="-457200" algn="l">
              <a:buFont typeface="+mj-lt"/>
              <a:buAutoNum type="arabicPeriod"/>
            </a:pPr>
            <a:r>
              <a:rPr lang="en-US" sz="2400" dirty="0"/>
              <a:t>No call to action</a:t>
            </a:r>
          </a:p>
          <a:p>
            <a:pPr marL="457200" indent="-457200" algn="l">
              <a:buFont typeface="+mj-lt"/>
              <a:buAutoNum type="arabicPeriod"/>
            </a:pPr>
            <a:r>
              <a:rPr lang="en-US" sz="2400" dirty="0"/>
              <a:t>Posting only internal content</a:t>
            </a:r>
          </a:p>
          <a:p>
            <a:pPr marL="457200" indent="-457200" algn="l">
              <a:buFont typeface="+mj-lt"/>
              <a:buAutoNum type="arabicPeriod"/>
            </a:pPr>
            <a:r>
              <a:rPr lang="en-US" sz="2400" dirty="0"/>
              <a:t>Ignoring comments / messages</a:t>
            </a:r>
          </a:p>
          <a:p>
            <a:pPr marL="457200" indent="-457200" algn="l">
              <a:buFont typeface="+mj-lt"/>
              <a:buAutoNum type="arabicPeriod"/>
            </a:pPr>
            <a:r>
              <a:rPr lang="en-US" sz="2400" dirty="0"/>
              <a:t>Posting inappropriate content</a:t>
            </a:r>
          </a:p>
        </p:txBody>
      </p:sp>
    </p:spTree>
    <p:extLst>
      <p:ext uri="{BB962C8B-B14F-4D97-AF65-F5344CB8AC3E}">
        <p14:creationId xmlns:p14="http://schemas.microsoft.com/office/powerpoint/2010/main" val="2767783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48B35-CAEE-0FE0-A4F1-5E0B7C42557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597E43B-2D59-46C7-FF2B-A2B9FC71556D}"/>
              </a:ext>
            </a:extLst>
          </p:cNvPr>
          <p:cNvSpPr>
            <a:spLocks noGrp="1"/>
          </p:cNvSpPr>
          <p:nvPr>
            <p:ph type="body" sz="quarter" idx="10"/>
          </p:nvPr>
        </p:nvSpPr>
        <p:spPr/>
        <p:txBody>
          <a:bodyPr>
            <a:noAutofit/>
          </a:bodyPr>
          <a:lstStyle/>
          <a:p>
            <a:r>
              <a:rPr lang="en-US" sz="2400" dirty="0"/>
              <a:t>ACTION PLAN FOR POSTS</a:t>
            </a:r>
          </a:p>
        </p:txBody>
      </p:sp>
      <p:sp>
        <p:nvSpPr>
          <p:cNvPr id="4" name="TextBox 3">
            <a:extLst>
              <a:ext uri="{FF2B5EF4-FFF2-40B4-BE49-F238E27FC236}">
                <a16:creationId xmlns:a16="http://schemas.microsoft.com/office/drawing/2014/main" id="{F597B4FF-1178-8EB8-0F9E-944CD2DB8C3B}"/>
              </a:ext>
            </a:extLst>
          </p:cNvPr>
          <p:cNvSpPr txBox="1"/>
          <p:nvPr/>
        </p:nvSpPr>
        <p:spPr>
          <a:xfrm>
            <a:off x="1748465" y="1299411"/>
            <a:ext cx="9621377" cy="2677656"/>
          </a:xfrm>
          <a:prstGeom prst="rect">
            <a:avLst/>
          </a:prstGeom>
          <a:noFill/>
        </p:spPr>
        <p:txBody>
          <a:bodyPr wrap="square" rtlCol="0">
            <a:spAutoFit/>
          </a:bodyPr>
          <a:lstStyle/>
          <a:p>
            <a:pPr algn="l"/>
            <a:r>
              <a:rPr lang="en-US" sz="2400" b="1" dirty="0"/>
              <a:t>Start this month:</a:t>
            </a:r>
            <a:endParaRPr lang="en-US" sz="2400" dirty="0"/>
          </a:p>
          <a:p>
            <a:pPr algn="l"/>
            <a:endParaRPr lang="en-US" sz="2400" dirty="0"/>
          </a:p>
          <a:p>
            <a:pPr marL="457200" indent="-457200" algn="l">
              <a:buFont typeface="Arial" panose="020B0604020202020204" pitchFamily="34" charset="0"/>
              <a:buChar char="•"/>
            </a:pPr>
            <a:r>
              <a:rPr lang="en-US" sz="2400" dirty="0"/>
              <a:t>Appoint a Post Media Liaison</a:t>
            </a:r>
          </a:p>
          <a:p>
            <a:pPr marL="457200" indent="-457200" algn="l">
              <a:buFont typeface="Arial" panose="020B0604020202020204" pitchFamily="34" charset="0"/>
              <a:buChar char="•"/>
            </a:pPr>
            <a:r>
              <a:rPr lang="en-US" sz="2400" dirty="0"/>
              <a:t>Create a simple content calendar</a:t>
            </a:r>
          </a:p>
          <a:p>
            <a:pPr marL="457200" indent="-457200" algn="l">
              <a:buFont typeface="Arial" panose="020B0604020202020204" pitchFamily="34" charset="0"/>
              <a:buChar char="•"/>
            </a:pPr>
            <a:r>
              <a:rPr lang="en-US" sz="2400" dirty="0"/>
              <a:t>Post at least 2 times per week</a:t>
            </a:r>
          </a:p>
          <a:p>
            <a:pPr marL="457200" indent="-457200" algn="l">
              <a:buFont typeface="Arial" panose="020B0604020202020204" pitchFamily="34" charset="0"/>
              <a:buChar char="•"/>
            </a:pPr>
            <a:r>
              <a:rPr lang="en-US" sz="2400" dirty="0"/>
              <a:t>Share one veteran story</a:t>
            </a:r>
          </a:p>
          <a:p>
            <a:pPr marL="457200" indent="-457200" algn="l">
              <a:buFont typeface="Arial" panose="020B0604020202020204" pitchFamily="34" charset="0"/>
              <a:buChar char="•"/>
            </a:pPr>
            <a:r>
              <a:rPr lang="en-US" sz="2400" dirty="0"/>
              <a:t>Promote one upcoming event</a:t>
            </a:r>
          </a:p>
        </p:txBody>
      </p:sp>
    </p:spTree>
    <p:extLst>
      <p:ext uri="{BB962C8B-B14F-4D97-AF65-F5344CB8AC3E}">
        <p14:creationId xmlns:p14="http://schemas.microsoft.com/office/powerpoint/2010/main" val="2659251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C606B-DA04-4631-F9B8-C3EDDE488CD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076B6E0-2B07-FF35-0898-0186C10F53DB}"/>
              </a:ext>
            </a:extLst>
          </p:cNvPr>
          <p:cNvSpPr>
            <a:spLocks noGrp="1"/>
          </p:cNvSpPr>
          <p:nvPr>
            <p:ph type="body" sz="quarter" idx="10"/>
          </p:nvPr>
        </p:nvSpPr>
        <p:spPr/>
        <p:txBody>
          <a:bodyPr>
            <a:noAutofit/>
          </a:bodyPr>
          <a:lstStyle/>
          <a:p>
            <a:r>
              <a:rPr lang="en-US" sz="2400" dirty="0"/>
              <a:t>THE BIGGER MISSION</a:t>
            </a:r>
          </a:p>
        </p:txBody>
      </p:sp>
      <p:sp>
        <p:nvSpPr>
          <p:cNvPr id="4" name="TextBox 3">
            <a:extLst>
              <a:ext uri="{FF2B5EF4-FFF2-40B4-BE49-F238E27FC236}">
                <a16:creationId xmlns:a16="http://schemas.microsoft.com/office/drawing/2014/main" id="{08735D8F-F420-63A3-9699-411C0B8B1FB9}"/>
              </a:ext>
            </a:extLst>
          </p:cNvPr>
          <p:cNvSpPr txBox="1"/>
          <p:nvPr/>
        </p:nvSpPr>
        <p:spPr>
          <a:xfrm>
            <a:off x="1748465" y="1299411"/>
            <a:ext cx="9621377" cy="3046988"/>
          </a:xfrm>
          <a:prstGeom prst="rect">
            <a:avLst/>
          </a:prstGeom>
          <a:noFill/>
        </p:spPr>
        <p:txBody>
          <a:bodyPr wrap="square" rtlCol="0">
            <a:spAutoFit/>
          </a:bodyPr>
          <a:lstStyle/>
          <a:p>
            <a:pPr algn="l"/>
            <a:r>
              <a:rPr lang="en-US" sz="2400" b="1" dirty="0"/>
              <a:t>Digital Communication Supports:</a:t>
            </a:r>
            <a:endParaRPr lang="en-US" sz="2400" dirty="0"/>
          </a:p>
          <a:p>
            <a:pPr algn="l"/>
            <a:endParaRPr lang="en-US" sz="2400" dirty="0"/>
          </a:p>
          <a:p>
            <a:pPr marL="457200" indent="-457200" algn="l">
              <a:buFont typeface="Arial" panose="020B0604020202020204" pitchFamily="34" charset="0"/>
              <a:buChar char="•"/>
            </a:pPr>
            <a:r>
              <a:rPr lang="en-US" sz="2400" dirty="0"/>
              <a:t>Be the One mission</a:t>
            </a:r>
          </a:p>
          <a:p>
            <a:pPr marL="457200" indent="-457200" algn="l">
              <a:buFont typeface="Arial" panose="020B0604020202020204" pitchFamily="34" charset="0"/>
              <a:buChar char="•"/>
            </a:pPr>
            <a:r>
              <a:rPr lang="en-US" sz="2400" dirty="0"/>
              <a:t>Suicide prevention awareness</a:t>
            </a:r>
          </a:p>
          <a:p>
            <a:pPr marL="457200" indent="-457200" algn="l">
              <a:buFont typeface="Arial" panose="020B0604020202020204" pitchFamily="34" charset="0"/>
              <a:buChar char="•"/>
            </a:pPr>
            <a:r>
              <a:rPr lang="en-US" sz="2400" dirty="0"/>
              <a:t>Veteran connection</a:t>
            </a:r>
          </a:p>
          <a:p>
            <a:pPr marL="457200" indent="-457200" algn="l">
              <a:buFont typeface="Arial" panose="020B0604020202020204" pitchFamily="34" charset="0"/>
              <a:buChar char="•"/>
            </a:pPr>
            <a:r>
              <a:rPr lang="en-US" sz="2400" dirty="0"/>
              <a:t>Community impact</a:t>
            </a:r>
          </a:p>
          <a:p>
            <a:pPr marL="457200" indent="-457200" algn="l">
              <a:buFont typeface="Arial" panose="020B0604020202020204" pitchFamily="34" charset="0"/>
              <a:buChar char="•"/>
            </a:pPr>
            <a:endParaRPr lang="en-US" sz="2400" dirty="0"/>
          </a:p>
          <a:p>
            <a:pPr algn="l"/>
            <a:r>
              <a:rPr lang="en-US" sz="2400" dirty="0"/>
              <a:t>👉 This is not marketing—it’s </a:t>
            </a:r>
            <a:r>
              <a:rPr lang="en-US" sz="2400" b="1" dirty="0"/>
              <a:t>mission delivery</a:t>
            </a:r>
            <a:endParaRPr lang="en-US" sz="2400" dirty="0"/>
          </a:p>
        </p:txBody>
      </p:sp>
    </p:spTree>
    <p:extLst>
      <p:ext uri="{BB962C8B-B14F-4D97-AF65-F5344CB8AC3E}">
        <p14:creationId xmlns:p14="http://schemas.microsoft.com/office/powerpoint/2010/main" val="2792384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79115-451F-737B-6356-056101E2C2FC}"/>
            </a:ext>
          </a:extLst>
        </p:cNvPr>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B19D4B6B-D85F-E316-7F36-464CEFC463B0}"/>
              </a:ext>
            </a:extLst>
          </p:cNvPr>
          <p:cNvSpPr>
            <a:spLocks noGrp="1"/>
          </p:cNvSpPr>
          <p:nvPr>
            <p:ph sz="half" idx="2"/>
          </p:nvPr>
        </p:nvSpPr>
        <p:spPr>
          <a:xfrm>
            <a:off x="6509083" y="1192695"/>
            <a:ext cx="5005137" cy="4984268"/>
          </a:xfrm>
        </p:spPr>
        <p:txBody>
          <a:bodyPr>
            <a:normAutofit/>
          </a:bodyPr>
          <a:lstStyle/>
          <a:p>
            <a:pPr algn="ctr"/>
            <a:endParaRPr lang="en-US" sz="4400" dirty="0"/>
          </a:p>
          <a:p>
            <a:r>
              <a:rPr lang="en-US" sz="2400" dirty="0"/>
              <a:t>Let’s brainstorm ways we can be better in our posts as it relates to digital communication through media.</a:t>
            </a:r>
          </a:p>
          <a:p>
            <a:pPr algn="ctr"/>
            <a:endParaRPr lang="en-US" sz="2600" dirty="0"/>
          </a:p>
          <a:p>
            <a:pPr algn="ctr"/>
            <a:endParaRPr lang="en-US" sz="2100" b="1" dirty="0">
              <a:solidFill>
                <a:srgbClr val="FF0000"/>
              </a:solidFill>
            </a:endParaRPr>
          </a:p>
          <a:p>
            <a:pPr algn="ctr"/>
            <a:r>
              <a:rPr lang="en-US" sz="2100" b="1" dirty="0">
                <a:solidFill>
                  <a:srgbClr val="FF0000"/>
                </a:solidFill>
              </a:rPr>
              <a:t>        Ready, </a:t>
            </a:r>
            <a:r>
              <a:rPr lang="en-US" sz="2100" b="1" dirty="0">
                <a:solidFill>
                  <a:srgbClr val="FFC000"/>
                </a:solidFill>
              </a:rPr>
              <a:t>Set,</a:t>
            </a:r>
            <a:r>
              <a:rPr lang="en-US" sz="2100" b="1" dirty="0">
                <a:solidFill>
                  <a:srgbClr val="FF0000"/>
                </a:solidFill>
              </a:rPr>
              <a:t> </a:t>
            </a:r>
            <a:r>
              <a:rPr lang="en-US" sz="2100" b="1" dirty="0">
                <a:solidFill>
                  <a:srgbClr val="00B050"/>
                </a:solidFill>
              </a:rPr>
              <a:t>Go!  </a:t>
            </a:r>
            <a:endParaRPr lang="en-US" sz="2100" b="1" i="1" dirty="0">
              <a:solidFill>
                <a:srgbClr val="00B050"/>
              </a:solidFill>
            </a:endParaRPr>
          </a:p>
          <a:p>
            <a:pPr algn="ctr"/>
            <a:endParaRPr lang="en-US" sz="4400" dirty="0"/>
          </a:p>
          <a:p>
            <a:pPr algn="ctr"/>
            <a:endParaRPr lang="en-US" sz="4400" dirty="0"/>
          </a:p>
        </p:txBody>
      </p:sp>
      <p:sp>
        <p:nvSpPr>
          <p:cNvPr id="12" name="Text Placeholder 3">
            <a:extLst>
              <a:ext uri="{FF2B5EF4-FFF2-40B4-BE49-F238E27FC236}">
                <a16:creationId xmlns:a16="http://schemas.microsoft.com/office/drawing/2014/main" id="{210A576F-7DEF-0A15-2892-E8C8A260000C}"/>
              </a:ext>
            </a:extLst>
          </p:cNvPr>
          <p:cNvSpPr>
            <a:spLocks noGrp="1"/>
          </p:cNvSpPr>
          <p:nvPr>
            <p:ph type="body" sz="quarter" idx="10"/>
          </p:nvPr>
        </p:nvSpPr>
        <p:spPr>
          <a:xfrm>
            <a:off x="338202" y="154864"/>
            <a:ext cx="8093208" cy="626427"/>
          </a:xfrm>
        </p:spPr>
        <p:txBody>
          <a:bodyPr/>
          <a:lstStyle/>
          <a:p>
            <a:r>
              <a:rPr lang="en-US" dirty="0"/>
              <a:t>DISCUSSION</a:t>
            </a:r>
          </a:p>
        </p:txBody>
      </p:sp>
      <p:pic>
        <p:nvPicPr>
          <p:cNvPr id="6" name="Picture 5" descr="A yellow traffic light with red and green circles&#10;&#10;AI-generated content may be incorrect.">
            <a:extLst>
              <a:ext uri="{FF2B5EF4-FFF2-40B4-BE49-F238E27FC236}">
                <a16:creationId xmlns:a16="http://schemas.microsoft.com/office/drawing/2014/main" id="{7FC353AB-916D-88D7-13D5-EEB04C9AB136}"/>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565017" y="4135377"/>
            <a:ext cx="639679" cy="639679"/>
          </a:xfrm>
          <a:prstGeom prst="rect">
            <a:avLst/>
          </a:prstGeom>
        </p:spPr>
      </p:pic>
      <p:pic>
        <p:nvPicPr>
          <p:cNvPr id="3" name="Picture 2" descr="A person drawing a diagram&#10;&#10;AI-generated content may be incorrect.">
            <a:extLst>
              <a:ext uri="{FF2B5EF4-FFF2-40B4-BE49-F238E27FC236}">
                <a16:creationId xmlns:a16="http://schemas.microsoft.com/office/drawing/2014/main" id="{D150A76F-4B16-0D2C-12E3-6CDD1D0C4FF5}"/>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733926" y="1958330"/>
            <a:ext cx="5362074" cy="3574716"/>
          </a:xfrm>
          <a:prstGeom prst="rect">
            <a:avLst/>
          </a:prstGeom>
        </p:spPr>
      </p:pic>
    </p:spTree>
    <p:extLst>
      <p:ext uri="{BB962C8B-B14F-4D97-AF65-F5344CB8AC3E}">
        <p14:creationId xmlns:p14="http://schemas.microsoft.com/office/powerpoint/2010/main" val="161317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CBB8381-9DF1-CFDE-C695-B527B4361699}"/>
              </a:ext>
            </a:extLst>
          </p:cNvPr>
          <p:cNvSpPr>
            <a:spLocks noGrp="1"/>
          </p:cNvSpPr>
          <p:nvPr>
            <p:ph type="body" sz="quarter" idx="10"/>
          </p:nvPr>
        </p:nvSpPr>
        <p:spPr/>
        <p:txBody>
          <a:bodyPr>
            <a:noAutofit/>
          </a:bodyPr>
          <a:lstStyle/>
          <a:p>
            <a:r>
              <a:rPr lang="en-US" sz="2400" dirty="0"/>
              <a:t>AGENDA</a:t>
            </a:r>
          </a:p>
        </p:txBody>
      </p:sp>
      <p:sp>
        <p:nvSpPr>
          <p:cNvPr id="4" name="TextBox 3">
            <a:extLst>
              <a:ext uri="{FF2B5EF4-FFF2-40B4-BE49-F238E27FC236}">
                <a16:creationId xmlns:a16="http://schemas.microsoft.com/office/drawing/2014/main" id="{CB574C87-2764-55B2-5927-455F17114E4B}"/>
              </a:ext>
            </a:extLst>
          </p:cNvPr>
          <p:cNvSpPr txBox="1"/>
          <p:nvPr/>
        </p:nvSpPr>
        <p:spPr>
          <a:xfrm>
            <a:off x="1844718" y="1528011"/>
            <a:ext cx="8995735" cy="3416320"/>
          </a:xfrm>
          <a:prstGeom prst="rect">
            <a:avLst/>
          </a:prstGeom>
          <a:noFill/>
        </p:spPr>
        <p:txBody>
          <a:bodyPr wrap="square" rtlCol="0">
            <a:spAutoFit/>
          </a:bodyPr>
          <a:lstStyle/>
          <a:p>
            <a:pPr marL="342900" indent="-342900" algn="l">
              <a:buFont typeface="Arial" panose="020B0604020202020204" pitchFamily="34" charset="0"/>
              <a:buChar char="•"/>
            </a:pPr>
            <a:r>
              <a:rPr lang="en-US" sz="2400" dirty="0"/>
              <a:t>Why Digital Media Matters for The American Legion</a:t>
            </a:r>
          </a:p>
          <a:p>
            <a:pPr marL="342900" indent="-342900" algn="l">
              <a:buFont typeface="Arial" panose="020B0604020202020204" pitchFamily="34" charset="0"/>
              <a:buChar char="•"/>
            </a:pPr>
            <a:r>
              <a:rPr lang="en-US" sz="2400" dirty="0"/>
              <a:t>Understanding Your Audience</a:t>
            </a:r>
          </a:p>
          <a:p>
            <a:pPr marL="342900" indent="-342900" algn="l">
              <a:buFont typeface="Arial" panose="020B0604020202020204" pitchFamily="34" charset="0"/>
              <a:buChar char="•"/>
            </a:pPr>
            <a:r>
              <a:rPr lang="en-US" sz="2400" dirty="0"/>
              <a:t>Core Communication Platforms</a:t>
            </a:r>
          </a:p>
          <a:p>
            <a:pPr marL="342900" indent="-342900" algn="l">
              <a:buFont typeface="Arial" panose="020B0604020202020204" pitchFamily="34" charset="0"/>
              <a:buChar char="•"/>
            </a:pPr>
            <a:r>
              <a:rPr lang="en-US" sz="2400" dirty="0"/>
              <a:t>Social Media Best Practices</a:t>
            </a:r>
          </a:p>
          <a:p>
            <a:pPr marL="342900" indent="-342900" algn="l">
              <a:buFont typeface="Arial" panose="020B0604020202020204" pitchFamily="34" charset="0"/>
              <a:buChar char="•"/>
            </a:pPr>
            <a:r>
              <a:rPr lang="en-US" sz="2400" dirty="0"/>
              <a:t>Content Strategy for Posts</a:t>
            </a:r>
          </a:p>
          <a:p>
            <a:pPr marL="342900" indent="-342900" algn="l">
              <a:buFont typeface="Arial" panose="020B0604020202020204" pitchFamily="34" charset="0"/>
              <a:buChar char="•"/>
            </a:pPr>
            <a:r>
              <a:rPr lang="en-US" sz="2400" dirty="0"/>
              <a:t>Branding &amp; Messaging Consistency</a:t>
            </a:r>
          </a:p>
          <a:p>
            <a:pPr marL="342900" indent="-342900" algn="l">
              <a:buFont typeface="Arial" panose="020B0604020202020204" pitchFamily="34" charset="0"/>
              <a:buChar char="•"/>
            </a:pPr>
            <a:r>
              <a:rPr lang="en-US" sz="2400" dirty="0"/>
              <a:t>Tools &amp; Resources for Success</a:t>
            </a:r>
          </a:p>
          <a:p>
            <a:pPr marL="342900" indent="-342900" algn="l">
              <a:buFont typeface="Arial" panose="020B0604020202020204" pitchFamily="34" charset="0"/>
              <a:buChar char="•"/>
            </a:pPr>
            <a:r>
              <a:rPr lang="en-US" sz="2400" dirty="0"/>
              <a:t>Measuring Impact</a:t>
            </a:r>
          </a:p>
          <a:p>
            <a:pPr marL="342900" indent="-342900" algn="l">
              <a:buFont typeface="Arial" panose="020B0604020202020204" pitchFamily="34" charset="0"/>
              <a:buChar char="•"/>
            </a:pPr>
            <a:r>
              <a:rPr lang="en-US" sz="2400" dirty="0"/>
              <a:t>Questions</a:t>
            </a:r>
          </a:p>
        </p:txBody>
      </p:sp>
    </p:spTree>
    <p:extLst>
      <p:ext uri="{BB962C8B-B14F-4D97-AF65-F5344CB8AC3E}">
        <p14:creationId xmlns:p14="http://schemas.microsoft.com/office/powerpoint/2010/main" val="3389351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36564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59B73-F23C-EF8A-D776-4AEC6C88C86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DBC8E9F-7B3A-9759-B572-7B1590AD270F}"/>
              </a:ext>
            </a:extLst>
          </p:cNvPr>
          <p:cNvSpPr>
            <a:spLocks noGrp="1"/>
          </p:cNvSpPr>
          <p:nvPr>
            <p:ph type="body" sz="quarter" idx="10"/>
          </p:nvPr>
        </p:nvSpPr>
        <p:spPr/>
        <p:txBody>
          <a:bodyPr>
            <a:noAutofit/>
          </a:bodyPr>
          <a:lstStyle/>
          <a:p>
            <a:r>
              <a:rPr lang="en-US" sz="2400" dirty="0"/>
              <a:t>WHY DIGITAL MEDIA MATTERS</a:t>
            </a:r>
          </a:p>
        </p:txBody>
      </p:sp>
      <p:sp>
        <p:nvSpPr>
          <p:cNvPr id="4" name="TextBox 3">
            <a:extLst>
              <a:ext uri="{FF2B5EF4-FFF2-40B4-BE49-F238E27FC236}">
                <a16:creationId xmlns:a16="http://schemas.microsoft.com/office/drawing/2014/main" id="{E77ACADF-6EFC-BDF0-C045-0756B46B7770}"/>
              </a:ext>
            </a:extLst>
          </p:cNvPr>
          <p:cNvSpPr txBox="1"/>
          <p:nvPr/>
        </p:nvSpPr>
        <p:spPr>
          <a:xfrm>
            <a:off x="1844718" y="1528011"/>
            <a:ext cx="9621377" cy="3046988"/>
          </a:xfrm>
          <a:prstGeom prst="rect">
            <a:avLst/>
          </a:prstGeom>
          <a:noFill/>
        </p:spPr>
        <p:txBody>
          <a:bodyPr wrap="square" rtlCol="0">
            <a:spAutoFit/>
          </a:bodyPr>
          <a:lstStyle/>
          <a:p>
            <a:pPr marL="342900" indent="-342900" algn="l">
              <a:buFont typeface="+mj-lt"/>
              <a:buAutoNum type="arabicPeriod"/>
            </a:pPr>
            <a:r>
              <a:rPr lang="en-US" sz="2400" dirty="0"/>
              <a:t>Reaches veterans where they are today</a:t>
            </a:r>
          </a:p>
          <a:p>
            <a:pPr marL="342900" indent="-342900" algn="l">
              <a:buFont typeface="+mj-lt"/>
              <a:buAutoNum type="arabicPeriod"/>
            </a:pPr>
            <a:r>
              <a:rPr lang="en-US" sz="2400" dirty="0"/>
              <a:t>Builds visibility for Post programs and events</a:t>
            </a:r>
          </a:p>
          <a:p>
            <a:pPr marL="342900" indent="-342900" algn="l">
              <a:buFont typeface="+mj-lt"/>
              <a:buAutoNum type="arabicPeriod"/>
            </a:pPr>
            <a:r>
              <a:rPr lang="en-US" sz="2400" dirty="0"/>
              <a:t>Supports recruitment and retention</a:t>
            </a:r>
          </a:p>
          <a:p>
            <a:pPr marL="342900" indent="-342900" algn="l">
              <a:buFont typeface="+mj-lt"/>
              <a:buAutoNum type="arabicPeriod"/>
            </a:pPr>
            <a:r>
              <a:rPr lang="en-US" sz="2400" dirty="0"/>
              <a:t>Strengthens community partnerships</a:t>
            </a:r>
          </a:p>
          <a:p>
            <a:pPr marL="342900" indent="-342900" algn="l">
              <a:buFont typeface="+mj-lt"/>
              <a:buAutoNum type="arabicPeriod"/>
            </a:pPr>
            <a:r>
              <a:rPr lang="en-US" sz="2400" dirty="0"/>
              <a:t>Amplifies </a:t>
            </a:r>
            <a:r>
              <a:rPr lang="en-US" sz="2400" b="1" dirty="0"/>
              <a:t>Be the One</a:t>
            </a:r>
            <a:r>
              <a:rPr lang="en-US" sz="2400" dirty="0"/>
              <a:t>, Buddy Checks, and USA250 initiatives</a:t>
            </a:r>
          </a:p>
          <a:p>
            <a:pPr marL="342900" indent="-342900" algn="l">
              <a:buFont typeface="+mj-lt"/>
              <a:buAutoNum type="arabicPeriod"/>
            </a:pPr>
            <a:endParaRPr lang="en-US" sz="2400" dirty="0"/>
          </a:p>
          <a:p>
            <a:pPr algn="l"/>
            <a:r>
              <a:rPr lang="en-US" sz="2400" dirty="0"/>
              <a:t>👉 </a:t>
            </a:r>
            <a:r>
              <a:rPr lang="en-US" sz="2400" b="1" dirty="0"/>
              <a:t>Key Point:</a:t>
            </a:r>
            <a:r>
              <a:rPr lang="en-US" sz="2400" dirty="0"/>
              <a:t> If your Post isn’t visible online, it’s invisible to the next generation.</a:t>
            </a:r>
          </a:p>
        </p:txBody>
      </p:sp>
    </p:spTree>
    <p:extLst>
      <p:ext uri="{BB962C8B-B14F-4D97-AF65-F5344CB8AC3E}">
        <p14:creationId xmlns:p14="http://schemas.microsoft.com/office/powerpoint/2010/main" val="16209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B6EDB-5DBC-7E61-2C4F-278D04AC46C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C06B4B3-86D1-7124-21A0-B800F50194FA}"/>
              </a:ext>
            </a:extLst>
          </p:cNvPr>
          <p:cNvSpPr>
            <a:spLocks noGrp="1"/>
          </p:cNvSpPr>
          <p:nvPr>
            <p:ph type="body" sz="quarter" idx="10"/>
          </p:nvPr>
        </p:nvSpPr>
        <p:spPr/>
        <p:txBody>
          <a:bodyPr>
            <a:noAutofit/>
          </a:bodyPr>
          <a:lstStyle/>
          <a:p>
            <a:r>
              <a:rPr lang="en-US" sz="2400" dirty="0"/>
              <a:t>UNDERSTANDING YOUR AUDIENCE</a:t>
            </a:r>
          </a:p>
        </p:txBody>
      </p:sp>
      <p:sp>
        <p:nvSpPr>
          <p:cNvPr id="4" name="TextBox 3">
            <a:extLst>
              <a:ext uri="{FF2B5EF4-FFF2-40B4-BE49-F238E27FC236}">
                <a16:creationId xmlns:a16="http://schemas.microsoft.com/office/drawing/2014/main" id="{5D449A1C-3E97-92B8-665F-989D199F6E1F}"/>
              </a:ext>
            </a:extLst>
          </p:cNvPr>
          <p:cNvSpPr txBox="1"/>
          <p:nvPr/>
        </p:nvSpPr>
        <p:spPr>
          <a:xfrm>
            <a:off x="1844718" y="1528011"/>
            <a:ext cx="9621377" cy="4154984"/>
          </a:xfrm>
          <a:prstGeom prst="rect">
            <a:avLst/>
          </a:prstGeom>
          <a:noFill/>
        </p:spPr>
        <p:txBody>
          <a:bodyPr wrap="square" rtlCol="0">
            <a:spAutoFit/>
          </a:bodyPr>
          <a:lstStyle/>
          <a:p>
            <a:pPr marL="342900" indent="-342900" algn="l">
              <a:buFont typeface="+mj-lt"/>
              <a:buAutoNum type="arabicPeriod"/>
            </a:pPr>
            <a:r>
              <a:rPr lang="en-US" sz="2400" dirty="0"/>
              <a:t>Veterans (all eras)</a:t>
            </a:r>
          </a:p>
          <a:p>
            <a:pPr marL="342900" indent="-342900" algn="l">
              <a:buFont typeface="+mj-lt"/>
              <a:buAutoNum type="arabicPeriod"/>
            </a:pPr>
            <a:r>
              <a:rPr lang="en-US" sz="2400" dirty="0"/>
              <a:t>Active duty &amp; Guard/Reserve</a:t>
            </a:r>
          </a:p>
          <a:p>
            <a:pPr marL="342900" indent="-342900" algn="l">
              <a:buFont typeface="+mj-lt"/>
              <a:buAutoNum type="arabicPeriod"/>
            </a:pPr>
            <a:r>
              <a:rPr lang="en-US" sz="2400" dirty="0"/>
              <a:t>Families &amp; caregivers</a:t>
            </a:r>
          </a:p>
          <a:p>
            <a:pPr marL="342900" indent="-342900" algn="l">
              <a:buFont typeface="+mj-lt"/>
              <a:buAutoNum type="arabicPeriod"/>
            </a:pPr>
            <a:r>
              <a:rPr lang="en-US" sz="2400" dirty="0"/>
              <a:t>Community supporters</a:t>
            </a:r>
          </a:p>
          <a:p>
            <a:pPr marL="342900" indent="-342900" algn="l">
              <a:buFont typeface="+mj-lt"/>
              <a:buAutoNum type="arabicPeriod"/>
            </a:pPr>
            <a:r>
              <a:rPr lang="en-US" sz="2400" dirty="0"/>
              <a:t>Youth (Boys State, Oratorical, etc.)</a:t>
            </a:r>
          </a:p>
          <a:p>
            <a:pPr marL="342900" indent="-342900" algn="l">
              <a:buFont typeface="+mj-lt"/>
              <a:buAutoNum type="arabicPeriod"/>
            </a:pPr>
            <a:endParaRPr lang="en-US" sz="2400" dirty="0"/>
          </a:p>
          <a:p>
            <a:pPr algn="l"/>
            <a:r>
              <a:rPr lang="en-US" sz="2400" b="1" dirty="0"/>
              <a:t>ASK:  </a:t>
            </a:r>
          </a:p>
          <a:p>
            <a:pPr algn="l"/>
            <a:endParaRPr lang="en-US" sz="2400" dirty="0"/>
          </a:p>
          <a:p>
            <a:pPr algn="l"/>
            <a:r>
              <a:rPr lang="en-US" sz="2400" dirty="0"/>
              <a:t>Who are you trying to reach?</a:t>
            </a:r>
          </a:p>
          <a:p>
            <a:pPr algn="l"/>
            <a:r>
              <a:rPr lang="en-US" sz="2400" dirty="0"/>
              <a:t>What do they need to hear?</a:t>
            </a:r>
          </a:p>
          <a:p>
            <a:pPr algn="l"/>
            <a:r>
              <a:rPr lang="en-US" sz="2400" dirty="0"/>
              <a:t>Where are they already engaged?</a:t>
            </a:r>
          </a:p>
        </p:txBody>
      </p:sp>
    </p:spTree>
    <p:extLst>
      <p:ext uri="{BB962C8B-B14F-4D97-AF65-F5344CB8AC3E}">
        <p14:creationId xmlns:p14="http://schemas.microsoft.com/office/powerpoint/2010/main" val="216070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94D16-6010-AC91-57FF-61AA5148C9B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D0E4A02-60F1-3D04-16C4-504335674F4C}"/>
              </a:ext>
            </a:extLst>
          </p:cNvPr>
          <p:cNvSpPr>
            <a:spLocks noGrp="1"/>
          </p:cNvSpPr>
          <p:nvPr>
            <p:ph type="body" sz="quarter" idx="10"/>
          </p:nvPr>
        </p:nvSpPr>
        <p:spPr/>
        <p:txBody>
          <a:bodyPr>
            <a:noAutofit/>
          </a:bodyPr>
          <a:lstStyle/>
          <a:p>
            <a:r>
              <a:rPr lang="en-US" sz="2400" dirty="0"/>
              <a:t>CORE COMMUNICATION PLATFORMS</a:t>
            </a:r>
          </a:p>
        </p:txBody>
      </p:sp>
      <p:sp>
        <p:nvSpPr>
          <p:cNvPr id="4" name="TextBox 3">
            <a:extLst>
              <a:ext uri="{FF2B5EF4-FFF2-40B4-BE49-F238E27FC236}">
                <a16:creationId xmlns:a16="http://schemas.microsoft.com/office/drawing/2014/main" id="{30A2D6AB-4966-ED92-CE13-756545DC32A9}"/>
              </a:ext>
            </a:extLst>
          </p:cNvPr>
          <p:cNvSpPr txBox="1"/>
          <p:nvPr/>
        </p:nvSpPr>
        <p:spPr>
          <a:xfrm>
            <a:off x="1748465" y="1299411"/>
            <a:ext cx="9621377" cy="4524315"/>
          </a:xfrm>
          <a:prstGeom prst="rect">
            <a:avLst/>
          </a:prstGeom>
          <a:noFill/>
        </p:spPr>
        <p:txBody>
          <a:bodyPr wrap="square" rtlCol="0">
            <a:spAutoFit/>
          </a:bodyPr>
          <a:lstStyle/>
          <a:p>
            <a:pPr algn="l"/>
            <a:r>
              <a:rPr lang="en-US" sz="2400" b="1" dirty="0"/>
              <a:t>Primary Channels:  </a:t>
            </a:r>
          </a:p>
          <a:p>
            <a:pPr algn="l"/>
            <a:endParaRPr lang="en-US" sz="2400" dirty="0"/>
          </a:p>
          <a:p>
            <a:pPr algn="l"/>
            <a:r>
              <a:rPr lang="en-US" sz="2400" dirty="0"/>
              <a:t>Facebook (most effective for posts)</a:t>
            </a:r>
          </a:p>
          <a:p>
            <a:pPr algn="l"/>
            <a:r>
              <a:rPr lang="en-US" sz="2400" dirty="0"/>
              <a:t>Email newsletters</a:t>
            </a:r>
          </a:p>
          <a:p>
            <a:pPr algn="l"/>
            <a:r>
              <a:rPr lang="en-US" sz="2400" dirty="0"/>
              <a:t>Post website</a:t>
            </a:r>
          </a:p>
          <a:p>
            <a:pPr algn="l"/>
            <a:r>
              <a:rPr lang="en-US" sz="2400" dirty="0"/>
              <a:t>Local media (newspapers, radio, TV)</a:t>
            </a:r>
          </a:p>
          <a:p>
            <a:pPr algn="l"/>
            <a:endParaRPr lang="en-US" sz="2400" dirty="0"/>
          </a:p>
          <a:p>
            <a:pPr algn="l"/>
            <a:r>
              <a:rPr lang="en-US" sz="2400" b="1" dirty="0"/>
              <a:t>Secondary Channels:  </a:t>
            </a:r>
          </a:p>
          <a:p>
            <a:pPr algn="l"/>
            <a:endParaRPr lang="en-US" sz="2400" dirty="0"/>
          </a:p>
          <a:p>
            <a:pPr algn="l"/>
            <a:r>
              <a:rPr lang="en-US" sz="2400" dirty="0"/>
              <a:t>Instagram (visual storytelling)</a:t>
            </a:r>
          </a:p>
          <a:p>
            <a:pPr algn="l"/>
            <a:r>
              <a:rPr lang="en-US" sz="2400" dirty="0"/>
              <a:t>YouTube (events, testimonials)</a:t>
            </a:r>
          </a:p>
          <a:p>
            <a:pPr algn="l"/>
            <a:r>
              <a:rPr lang="en-US" sz="2400" dirty="0"/>
              <a:t>LinkedIn (professional outreach &amp; partnerships)</a:t>
            </a:r>
          </a:p>
        </p:txBody>
      </p:sp>
    </p:spTree>
    <p:extLst>
      <p:ext uri="{BB962C8B-B14F-4D97-AF65-F5344CB8AC3E}">
        <p14:creationId xmlns:p14="http://schemas.microsoft.com/office/powerpoint/2010/main" val="2201464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6A844-D58A-8F44-A993-C536229A072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C838354-30A6-E916-C566-235F0C0728B3}"/>
              </a:ext>
            </a:extLst>
          </p:cNvPr>
          <p:cNvSpPr>
            <a:spLocks noGrp="1"/>
          </p:cNvSpPr>
          <p:nvPr>
            <p:ph type="body" sz="quarter" idx="10"/>
          </p:nvPr>
        </p:nvSpPr>
        <p:spPr/>
        <p:txBody>
          <a:bodyPr>
            <a:noAutofit/>
          </a:bodyPr>
          <a:lstStyle/>
          <a:p>
            <a:r>
              <a:rPr lang="en-US" sz="2400" dirty="0"/>
              <a:t>FACEBOOK – YOUR #1 SOCIAL MEDIA TOOL</a:t>
            </a:r>
          </a:p>
        </p:txBody>
      </p:sp>
      <p:sp>
        <p:nvSpPr>
          <p:cNvPr id="4" name="TextBox 3">
            <a:extLst>
              <a:ext uri="{FF2B5EF4-FFF2-40B4-BE49-F238E27FC236}">
                <a16:creationId xmlns:a16="http://schemas.microsoft.com/office/drawing/2014/main" id="{48D4BBB4-5091-2A44-29C0-77F85A894226}"/>
              </a:ext>
            </a:extLst>
          </p:cNvPr>
          <p:cNvSpPr txBox="1"/>
          <p:nvPr/>
        </p:nvSpPr>
        <p:spPr>
          <a:xfrm>
            <a:off x="1748465" y="1299411"/>
            <a:ext cx="9621377" cy="4524315"/>
          </a:xfrm>
          <a:prstGeom prst="rect">
            <a:avLst/>
          </a:prstGeom>
          <a:noFill/>
        </p:spPr>
        <p:txBody>
          <a:bodyPr wrap="square" rtlCol="0">
            <a:spAutoFit/>
          </a:bodyPr>
          <a:lstStyle/>
          <a:p>
            <a:pPr marL="342900" indent="-342900" algn="l">
              <a:buFont typeface="Arial" panose="020B0604020202020204" pitchFamily="34" charset="0"/>
              <a:buChar char="•"/>
            </a:pPr>
            <a:r>
              <a:rPr lang="en-US" sz="2400" dirty="0"/>
              <a:t>Post consistently (2–4 times per week)</a:t>
            </a:r>
          </a:p>
          <a:p>
            <a:pPr marL="342900" indent="-342900" algn="l">
              <a:buFont typeface="Arial" panose="020B0604020202020204" pitchFamily="34" charset="0"/>
              <a:buChar char="•"/>
            </a:pPr>
            <a:r>
              <a:rPr lang="en-US" sz="2400" b="1" dirty="0"/>
              <a:t>Share:</a:t>
            </a:r>
          </a:p>
          <a:p>
            <a:pPr algn="l"/>
            <a:r>
              <a:rPr lang="en-US" sz="2400" dirty="0"/>
              <a:t>     Events </a:t>
            </a:r>
          </a:p>
          <a:p>
            <a:pPr algn="l"/>
            <a:r>
              <a:rPr lang="en-US" sz="2400" dirty="0"/>
              <a:t>     Veteran support resources </a:t>
            </a:r>
          </a:p>
          <a:p>
            <a:pPr algn="l"/>
            <a:r>
              <a:rPr lang="en-US" sz="2400" dirty="0"/>
              <a:t>     Community involvement </a:t>
            </a:r>
          </a:p>
          <a:p>
            <a:pPr algn="l"/>
            <a:r>
              <a:rPr lang="en-US" sz="2400" dirty="0"/>
              <a:t>     Success stories</a:t>
            </a:r>
          </a:p>
          <a:p>
            <a:pPr algn="l"/>
            <a:endParaRPr lang="en-US" sz="2400" dirty="0"/>
          </a:p>
          <a:p>
            <a:pPr algn="l"/>
            <a:r>
              <a:rPr lang="en-US" sz="2400" b="1" dirty="0"/>
              <a:t>Best Practices:</a:t>
            </a:r>
          </a:p>
          <a:p>
            <a:pPr algn="l"/>
            <a:endParaRPr lang="en-US" sz="2400" dirty="0"/>
          </a:p>
          <a:p>
            <a:pPr marL="342900" indent="-342900" algn="l">
              <a:buFont typeface="Arial" panose="020B0604020202020204" pitchFamily="34" charset="0"/>
              <a:buChar char="•"/>
            </a:pPr>
            <a:r>
              <a:rPr lang="en-US" sz="2400" dirty="0"/>
              <a:t>Use photos (higher engagement)</a:t>
            </a:r>
          </a:p>
          <a:p>
            <a:pPr marL="342900" indent="-342900" algn="l">
              <a:buFont typeface="Arial" panose="020B0604020202020204" pitchFamily="34" charset="0"/>
              <a:buChar char="•"/>
            </a:pPr>
            <a:r>
              <a:rPr lang="en-US" sz="2400" dirty="0"/>
              <a:t>Keep posts clear and concise</a:t>
            </a:r>
          </a:p>
          <a:p>
            <a:pPr marL="342900" indent="-342900" algn="l">
              <a:buFont typeface="Arial" panose="020B0604020202020204" pitchFamily="34" charset="0"/>
              <a:buChar char="•"/>
            </a:pPr>
            <a:r>
              <a:rPr lang="en-US" sz="2400" dirty="0"/>
              <a:t>Always include a call to action</a:t>
            </a:r>
          </a:p>
        </p:txBody>
      </p:sp>
    </p:spTree>
    <p:extLst>
      <p:ext uri="{BB962C8B-B14F-4D97-AF65-F5344CB8AC3E}">
        <p14:creationId xmlns:p14="http://schemas.microsoft.com/office/powerpoint/2010/main" val="186555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43D13-60FE-B5D9-A4E5-458DF1383E9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14F0C1E-883A-BACF-C206-07CAF8C0D1C2}"/>
              </a:ext>
            </a:extLst>
          </p:cNvPr>
          <p:cNvSpPr>
            <a:spLocks noGrp="1"/>
          </p:cNvSpPr>
          <p:nvPr>
            <p:ph type="body" sz="quarter" idx="10"/>
          </p:nvPr>
        </p:nvSpPr>
        <p:spPr/>
        <p:txBody>
          <a:bodyPr>
            <a:noAutofit/>
          </a:bodyPr>
          <a:lstStyle/>
          <a:p>
            <a:r>
              <a:rPr lang="en-US" sz="2400" dirty="0"/>
              <a:t>CONTENT THAT WORKS</a:t>
            </a:r>
          </a:p>
        </p:txBody>
      </p:sp>
      <p:sp>
        <p:nvSpPr>
          <p:cNvPr id="4" name="TextBox 3">
            <a:extLst>
              <a:ext uri="{FF2B5EF4-FFF2-40B4-BE49-F238E27FC236}">
                <a16:creationId xmlns:a16="http://schemas.microsoft.com/office/drawing/2014/main" id="{A7881BC4-1575-25F9-2E79-5F2EBB5B06A5}"/>
              </a:ext>
            </a:extLst>
          </p:cNvPr>
          <p:cNvSpPr txBox="1"/>
          <p:nvPr/>
        </p:nvSpPr>
        <p:spPr>
          <a:xfrm>
            <a:off x="1748465" y="1299411"/>
            <a:ext cx="9621377" cy="2677656"/>
          </a:xfrm>
          <a:prstGeom prst="rect">
            <a:avLst/>
          </a:prstGeom>
          <a:noFill/>
        </p:spPr>
        <p:txBody>
          <a:bodyPr wrap="square" rtlCol="0">
            <a:spAutoFit/>
          </a:bodyPr>
          <a:lstStyle/>
          <a:p>
            <a:pPr algn="l"/>
            <a:r>
              <a:rPr lang="en-US" sz="2400" dirty="0"/>
              <a:t>✅ Veteran stories and testimonials</a:t>
            </a:r>
          </a:p>
          <a:p>
            <a:pPr algn="l"/>
            <a:r>
              <a:rPr lang="en-US" sz="2400" dirty="0"/>
              <a:t>✅ Buddy Check outreach</a:t>
            </a:r>
          </a:p>
          <a:p>
            <a:pPr algn="l"/>
            <a:r>
              <a:rPr lang="en-US" sz="2400" dirty="0"/>
              <a:t>✅ Community service highlights</a:t>
            </a:r>
          </a:p>
          <a:p>
            <a:pPr algn="l"/>
            <a:r>
              <a:rPr lang="en-US" sz="2400" dirty="0"/>
              <a:t>✅ Event promotions</a:t>
            </a:r>
          </a:p>
          <a:p>
            <a:pPr algn="l"/>
            <a:r>
              <a:rPr lang="en-US" sz="2400" dirty="0"/>
              <a:t>✅ Youth program impact (Boys State, etc.)</a:t>
            </a:r>
          </a:p>
          <a:p>
            <a:pPr algn="l"/>
            <a:endParaRPr lang="en-US" sz="2400" dirty="0"/>
          </a:p>
          <a:p>
            <a:pPr algn="l"/>
            <a:r>
              <a:rPr lang="en-US" sz="2400" dirty="0"/>
              <a:t>👉 People connect with </a:t>
            </a:r>
            <a:r>
              <a:rPr lang="en-US" sz="2400" b="1" dirty="0"/>
              <a:t>people, not programs</a:t>
            </a:r>
            <a:endParaRPr lang="en-US" sz="2400" dirty="0"/>
          </a:p>
        </p:txBody>
      </p:sp>
    </p:spTree>
    <p:extLst>
      <p:ext uri="{BB962C8B-B14F-4D97-AF65-F5344CB8AC3E}">
        <p14:creationId xmlns:p14="http://schemas.microsoft.com/office/powerpoint/2010/main" val="2709410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F4026-C954-04E5-F366-301B9A8CA6A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BA1E322-65E0-4C8F-6184-3A6A61C934EB}"/>
              </a:ext>
            </a:extLst>
          </p:cNvPr>
          <p:cNvSpPr>
            <a:spLocks noGrp="1"/>
          </p:cNvSpPr>
          <p:nvPr>
            <p:ph type="body" sz="quarter" idx="10"/>
          </p:nvPr>
        </p:nvSpPr>
        <p:spPr/>
        <p:txBody>
          <a:bodyPr>
            <a:noAutofit/>
          </a:bodyPr>
          <a:lstStyle/>
          <a:p>
            <a:r>
              <a:rPr lang="en-US" sz="2400" dirty="0"/>
              <a:t>CONTENT CALENDAR STRATEGY</a:t>
            </a:r>
          </a:p>
        </p:txBody>
      </p:sp>
      <p:sp>
        <p:nvSpPr>
          <p:cNvPr id="4" name="TextBox 3">
            <a:extLst>
              <a:ext uri="{FF2B5EF4-FFF2-40B4-BE49-F238E27FC236}">
                <a16:creationId xmlns:a16="http://schemas.microsoft.com/office/drawing/2014/main" id="{48DBD1B1-AE6B-DB1F-5325-D417553F6DBF}"/>
              </a:ext>
            </a:extLst>
          </p:cNvPr>
          <p:cNvSpPr txBox="1"/>
          <p:nvPr/>
        </p:nvSpPr>
        <p:spPr>
          <a:xfrm>
            <a:off x="1748465" y="1299411"/>
            <a:ext cx="9621377" cy="4524315"/>
          </a:xfrm>
          <a:prstGeom prst="rect">
            <a:avLst/>
          </a:prstGeom>
          <a:noFill/>
        </p:spPr>
        <p:txBody>
          <a:bodyPr wrap="square" rtlCol="0">
            <a:spAutoFit/>
          </a:bodyPr>
          <a:lstStyle/>
          <a:p>
            <a:pPr algn="l"/>
            <a:r>
              <a:rPr lang="en-US" sz="2400" b="1" dirty="0"/>
              <a:t>Plan Monthly Content:</a:t>
            </a:r>
          </a:p>
          <a:p>
            <a:pPr algn="l"/>
            <a:endParaRPr lang="en-US" sz="2400" dirty="0"/>
          </a:p>
          <a:p>
            <a:pPr algn="l"/>
            <a:r>
              <a:rPr lang="en-US" sz="2400" dirty="0"/>
              <a:t>Week 1: Veteran spotlight</a:t>
            </a:r>
          </a:p>
          <a:p>
            <a:pPr algn="l"/>
            <a:r>
              <a:rPr lang="en-US" sz="2400" dirty="0"/>
              <a:t>Week 2: Program awareness</a:t>
            </a:r>
          </a:p>
          <a:p>
            <a:pPr algn="l"/>
            <a:r>
              <a:rPr lang="en-US" sz="2400" dirty="0"/>
              <a:t>Week 3: Event promotion</a:t>
            </a:r>
          </a:p>
          <a:p>
            <a:pPr algn="l"/>
            <a:r>
              <a:rPr lang="en-US" sz="2400" dirty="0"/>
              <a:t>Week 4: Community impact</a:t>
            </a:r>
          </a:p>
          <a:p>
            <a:pPr algn="l"/>
            <a:endParaRPr lang="en-US" sz="2400" dirty="0"/>
          </a:p>
          <a:p>
            <a:pPr algn="l"/>
            <a:r>
              <a:rPr lang="en-US" sz="2400" b="1" dirty="0"/>
              <a:t>Include:  </a:t>
            </a:r>
          </a:p>
          <a:p>
            <a:pPr algn="l"/>
            <a:endParaRPr lang="en-US" sz="2400" dirty="0"/>
          </a:p>
          <a:p>
            <a:pPr algn="l"/>
            <a:r>
              <a:rPr lang="en-US" sz="2400" dirty="0"/>
              <a:t>Holidays</a:t>
            </a:r>
          </a:p>
          <a:p>
            <a:pPr algn="l"/>
            <a:r>
              <a:rPr lang="en-US" sz="2400" dirty="0"/>
              <a:t>Legion observances</a:t>
            </a:r>
          </a:p>
          <a:p>
            <a:pPr algn="l"/>
            <a:r>
              <a:rPr lang="en-US" sz="2400" dirty="0"/>
              <a:t>Local events</a:t>
            </a:r>
          </a:p>
        </p:txBody>
      </p:sp>
    </p:spTree>
    <p:extLst>
      <p:ext uri="{BB962C8B-B14F-4D97-AF65-F5344CB8AC3E}">
        <p14:creationId xmlns:p14="http://schemas.microsoft.com/office/powerpoint/2010/main" val="4068514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D6A74-A703-AC05-2495-8A243E271B1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F6A9AAC-3339-21C8-250E-289EF8777C33}"/>
              </a:ext>
            </a:extLst>
          </p:cNvPr>
          <p:cNvSpPr>
            <a:spLocks noGrp="1"/>
          </p:cNvSpPr>
          <p:nvPr>
            <p:ph type="body" sz="quarter" idx="10"/>
          </p:nvPr>
        </p:nvSpPr>
        <p:spPr/>
        <p:txBody>
          <a:bodyPr>
            <a:noAutofit/>
          </a:bodyPr>
          <a:lstStyle/>
          <a:p>
            <a:r>
              <a:rPr lang="en-US" sz="2400" dirty="0"/>
              <a:t>BRANDING &amp; MESSAGING</a:t>
            </a:r>
          </a:p>
        </p:txBody>
      </p:sp>
      <p:sp>
        <p:nvSpPr>
          <p:cNvPr id="4" name="TextBox 3">
            <a:extLst>
              <a:ext uri="{FF2B5EF4-FFF2-40B4-BE49-F238E27FC236}">
                <a16:creationId xmlns:a16="http://schemas.microsoft.com/office/drawing/2014/main" id="{7C229E9C-6750-FE6B-600F-C8EC37282399}"/>
              </a:ext>
            </a:extLst>
          </p:cNvPr>
          <p:cNvSpPr txBox="1"/>
          <p:nvPr/>
        </p:nvSpPr>
        <p:spPr>
          <a:xfrm>
            <a:off x="1748465" y="1299411"/>
            <a:ext cx="9621377" cy="3785652"/>
          </a:xfrm>
          <a:prstGeom prst="rect">
            <a:avLst/>
          </a:prstGeom>
          <a:noFill/>
        </p:spPr>
        <p:txBody>
          <a:bodyPr wrap="square" rtlCol="0">
            <a:spAutoFit/>
          </a:bodyPr>
          <a:lstStyle/>
          <a:p>
            <a:pPr marL="457200" indent="-457200" algn="l">
              <a:buFont typeface="+mj-lt"/>
              <a:buAutoNum type="arabicPeriod"/>
            </a:pPr>
            <a:r>
              <a:rPr lang="en-US" sz="2400" dirty="0"/>
              <a:t>Use consistent and approved logos and colors </a:t>
            </a:r>
          </a:p>
          <a:p>
            <a:pPr marL="457200" indent="-457200" algn="l">
              <a:buFont typeface="+mj-lt"/>
              <a:buAutoNum type="arabicPeriod"/>
            </a:pPr>
            <a:r>
              <a:rPr lang="en-US" sz="2400" dirty="0"/>
              <a:t>Align with Department and National messaging </a:t>
            </a:r>
          </a:p>
          <a:p>
            <a:pPr marL="457200" indent="-457200" algn="l">
              <a:buFont typeface="+mj-lt"/>
              <a:buAutoNum type="arabicPeriod"/>
            </a:pPr>
            <a:r>
              <a:rPr lang="en-US" sz="2400" dirty="0"/>
              <a:t>Maintain a professional tone</a:t>
            </a:r>
          </a:p>
          <a:p>
            <a:pPr algn="l"/>
            <a:endParaRPr lang="en-US" sz="2400" dirty="0"/>
          </a:p>
          <a:p>
            <a:pPr algn="l"/>
            <a:r>
              <a:rPr lang="en-US" sz="2400" b="1" dirty="0"/>
              <a:t>Message Themes:</a:t>
            </a:r>
          </a:p>
          <a:p>
            <a:pPr algn="l"/>
            <a:endParaRPr lang="en-US" sz="2400" dirty="0"/>
          </a:p>
          <a:p>
            <a:pPr marL="342900" indent="-342900" algn="l">
              <a:buFont typeface="Arial" panose="020B0604020202020204" pitchFamily="34" charset="0"/>
              <a:buChar char="•"/>
            </a:pPr>
            <a:r>
              <a:rPr lang="en-US" sz="2400" dirty="0"/>
              <a:t>Service</a:t>
            </a:r>
          </a:p>
          <a:p>
            <a:pPr marL="342900" indent="-342900" algn="l">
              <a:buFont typeface="Arial" panose="020B0604020202020204" pitchFamily="34" charset="0"/>
              <a:buChar char="•"/>
            </a:pPr>
            <a:r>
              <a:rPr lang="en-US" sz="2400" dirty="0"/>
              <a:t>Leadership</a:t>
            </a:r>
          </a:p>
          <a:p>
            <a:pPr marL="342900" indent="-342900" algn="l">
              <a:buFont typeface="Arial" panose="020B0604020202020204" pitchFamily="34" charset="0"/>
              <a:buChar char="•"/>
            </a:pPr>
            <a:r>
              <a:rPr lang="en-US" sz="2400" dirty="0"/>
              <a:t>Community</a:t>
            </a:r>
          </a:p>
          <a:p>
            <a:pPr marL="342900" indent="-342900" algn="l">
              <a:buFont typeface="Arial" panose="020B0604020202020204" pitchFamily="34" charset="0"/>
              <a:buChar char="•"/>
            </a:pPr>
            <a:r>
              <a:rPr lang="en-US" sz="2400" dirty="0"/>
              <a:t>Veteran support</a:t>
            </a:r>
          </a:p>
        </p:txBody>
      </p:sp>
    </p:spTree>
    <p:extLst>
      <p:ext uri="{BB962C8B-B14F-4D97-AF65-F5344CB8AC3E}">
        <p14:creationId xmlns:p14="http://schemas.microsoft.com/office/powerpoint/2010/main" val="290107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merican Legion Theme">
  <a:themeElements>
    <a:clrScheme name="TAL Custom">
      <a:dk1>
        <a:srgbClr val="231F20"/>
      </a:dk1>
      <a:lt1>
        <a:srgbClr val="FFFFFF"/>
      </a:lt1>
      <a:dk2>
        <a:srgbClr val="1B3D6D"/>
      </a:dk2>
      <a:lt2>
        <a:srgbClr val="E7E6E6"/>
      </a:lt2>
      <a:accent1>
        <a:srgbClr val="D72031"/>
      </a:accent1>
      <a:accent2>
        <a:srgbClr val="FFFFFF"/>
      </a:accent2>
      <a:accent3>
        <a:srgbClr val="1B3D6D"/>
      </a:accent3>
      <a:accent4>
        <a:srgbClr val="7F7F7F"/>
      </a:accent4>
      <a:accent5>
        <a:srgbClr val="D72131"/>
      </a:accent5>
      <a:accent6>
        <a:srgbClr val="F2F2F2"/>
      </a:accent6>
      <a:hlink>
        <a:srgbClr val="1B3D6D"/>
      </a:hlink>
      <a:folHlink>
        <a:srgbClr val="1B3D6D"/>
      </a:folHlink>
    </a:clrScheme>
    <a:fontScheme name="TAL Standard">
      <a:majorFont>
        <a:latin typeface="Avenir Next LT Pro Dem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 TAL - Template Powerpoint" id="{A5ECED4E-3898-2D41-A857-68ACBC4AE05E}" vid="{2C6A2C69-EAB4-F943-8601-9E0D7886F1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2024 - TAL - Template Powerpoint</Template>
  <TotalTime>2611</TotalTime>
  <Words>822</Words>
  <Application>Microsoft Office PowerPoint</Application>
  <PresentationFormat>Widescreen</PresentationFormat>
  <Paragraphs>209</Paragraphs>
  <Slides>20</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Avenir Next</vt:lpstr>
      <vt:lpstr>Avenir Next Demi Bold</vt:lpstr>
      <vt:lpstr>American Legion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Shindel, Rebecca L.</dc:creator>
  <cp:lastModifiedBy>Richard Mead</cp:lastModifiedBy>
  <cp:revision>13</cp:revision>
  <dcterms:created xsi:type="dcterms:W3CDTF">2025-07-30T13:16:59Z</dcterms:created>
  <dcterms:modified xsi:type="dcterms:W3CDTF">2026-04-03T14:59:36Z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c91b28-7e0e-4bfd-870f-ca289b7f09ce_Enabled">
    <vt:lpwstr>true</vt:lpwstr>
  </property>
  <property fmtid="{D5CDD505-2E9C-101B-9397-08002B2CF9AE}" pid="3" name="MSIP_Label_ecc91b28-7e0e-4bfd-870f-ca289b7f09ce_SetDate">
    <vt:lpwstr>2025-07-30T13:19:28Z</vt:lpwstr>
  </property>
  <property fmtid="{D5CDD505-2E9C-101B-9397-08002B2CF9AE}" pid="4" name="MSIP_Label_ecc91b28-7e0e-4bfd-870f-ca289b7f09ce_Method">
    <vt:lpwstr>Standard</vt:lpwstr>
  </property>
  <property fmtid="{D5CDD505-2E9C-101B-9397-08002B2CF9AE}" pid="5" name="MSIP_Label_ecc91b28-7e0e-4bfd-870f-ca289b7f09ce_Name">
    <vt:lpwstr>Confidential</vt:lpwstr>
  </property>
  <property fmtid="{D5CDD505-2E9C-101B-9397-08002B2CF9AE}" pid="6" name="MSIP_Label_ecc91b28-7e0e-4bfd-870f-ca289b7f09ce_SiteId">
    <vt:lpwstr>dd9d243c-8688-470f-8812-4ceb7ac50b6c</vt:lpwstr>
  </property>
  <property fmtid="{D5CDD505-2E9C-101B-9397-08002B2CF9AE}" pid="7" name="MSIP_Label_ecc91b28-7e0e-4bfd-870f-ca289b7f09ce_ActionId">
    <vt:lpwstr>aba92b21-1f43-49ab-b665-8738aeb30d7b</vt:lpwstr>
  </property>
  <property fmtid="{D5CDD505-2E9C-101B-9397-08002B2CF9AE}" pid="8" name="MSIP_Label_ecc91b28-7e0e-4bfd-870f-ca289b7f09ce_ContentBits">
    <vt:lpwstr>0</vt:lpwstr>
  </property>
  <property fmtid="{D5CDD505-2E9C-101B-9397-08002B2CF9AE}" pid="9" name="MSIP_Label_ecc91b28-7e0e-4bfd-870f-ca289b7f09ce_Tag">
    <vt:lpwstr>50, 3, 0, 1</vt:lpwstr>
  </property>
</Properties>
</file>